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8" r:id="rId4"/>
  </p:sldMasterIdLst>
  <p:notesMasterIdLst>
    <p:notesMasterId r:id="rId24"/>
  </p:notesMasterIdLst>
  <p:handoutMasterIdLst>
    <p:handoutMasterId r:id="rId25"/>
  </p:handoutMasterIdLst>
  <p:sldIdLst>
    <p:sldId id="350" r:id="rId5"/>
    <p:sldId id="351" r:id="rId6"/>
    <p:sldId id="352" r:id="rId7"/>
    <p:sldId id="368" r:id="rId8"/>
    <p:sldId id="369" r:id="rId9"/>
    <p:sldId id="370" r:id="rId10"/>
    <p:sldId id="372" r:id="rId11"/>
    <p:sldId id="371" r:id="rId12"/>
    <p:sldId id="373" r:id="rId13"/>
    <p:sldId id="377" r:id="rId14"/>
    <p:sldId id="378" r:id="rId15"/>
    <p:sldId id="374" r:id="rId16"/>
    <p:sldId id="375" r:id="rId17"/>
    <p:sldId id="376" r:id="rId18"/>
    <p:sldId id="379" r:id="rId19"/>
    <p:sldId id="380" r:id="rId20"/>
    <p:sldId id="381" r:id="rId21"/>
    <p:sldId id="382" r:id="rId22"/>
    <p:sldId id="367" r:id="rId23"/>
  </p:sldIdLst>
  <p:sldSz cx="12192000" cy="6858000"/>
  <p:notesSz cx="6858000" cy="9144000"/>
  <p:defaultTextStyle>
    <a:defPPr rtl="0"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B7"/>
    <a:srgbClr val="FFAC8B"/>
    <a:srgbClr val="FFFF9F"/>
    <a:srgbClr val="FFD08B"/>
    <a:srgbClr val="FFB3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C3657B1-5C2C-0FC9-02CB-1F139DD22E2C}" v="283" dt="2023-03-27T16:33:00.334"/>
    <p1510:client id="{414D284C-B106-579B-2509-E02647ACF8F2}" v="473" dt="2023-03-27T18:18:39.051"/>
    <p1510:client id="{6BDF2717-8519-554A-86A6-6D9B2513BB8B}" v="148" dt="2023-03-27T16:43:03.390"/>
    <p1510:client id="{7DA4231C-6646-A4D9-B2BE-8A6BA29B8341}" v="92" dt="2023-03-30T15:49:54.376"/>
    <p1510:client id="{A4433683-3B1B-2815-0E7B-99F751B0F2F1}" v="26" dt="2023-03-30T18:13:44.121"/>
    <p1510:client id="{B14E15D7-E6B2-0E20-855C-6AAA9567845B}" v="2" dt="2023-03-29T20:04:45.756"/>
    <p1510:client id="{C64768DB-DFF2-EF6F-1ADD-1DF15CAF8DC5}" v="8" dt="2023-03-29T16:07:39.248"/>
    <p1510:client id="{F7D3940F-E469-9C48-2500-FD04D5AD73C8}" v="2" dt="2023-03-31T13:05:24.23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3840"/>
      </p:guideLst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32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rdi Rafael Lazo Florensa" userId="S::jlf4@alumnes.udl.cat::3d5b4e74-8db7-4a38-b341-0dbebbab0b6b" providerId="AD" clId="Web-{2C3657B1-5C2C-0FC9-02CB-1F139DD22E2C}"/>
    <pc:docChg chg="addSld modSld">
      <pc:chgData name="Jordi Rafael Lazo Florensa" userId="S::jlf4@alumnes.udl.cat::3d5b4e74-8db7-4a38-b341-0dbebbab0b6b" providerId="AD" clId="Web-{2C3657B1-5C2C-0FC9-02CB-1F139DD22E2C}" dt="2023-03-27T16:33:00.334" v="525"/>
      <pc:docMkLst>
        <pc:docMk/>
      </pc:docMkLst>
      <pc:sldChg chg="modSp">
        <pc:chgData name="Jordi Rafael Lazo Florensa" userId="S::jlf4@alumnes.udl.cat::3d5b4e74-8db7-4a38-b341-0dbebbab0b6b" providerId="AD" clId="Web-{2C3657B1-5C2C-0FC9-02CB-1F139DD22E2C}" dt="2023-03-27T15:35:36.397" v="131" actId="20577"/>
        <pc:sldMkLst>
          <pc:docMk/>
          <pc:sldMk cId="2960950710" sldId="350"/>
        </pc:sldMkLst>
        <pc:spChg chg="mod">
          <ac:chgData name="Jordi Rafael Lazo Florensa" userId="S::jlf4@alumnes.udl.cat::3d5b4e74-8db7-4a38-b341-0dbebbab0b6b" providerId="AD" clId="Web-{2C3657B1-5C2C-0FC9-02CB-1F139DD22E2C}" dt="2023-03-27T15:35:36.397" v="131" actId="20577"/>
          <ac:spMkLst>
            <pc:docMk/>
            <pc:sldMk cId="2960950710" sldId="350"/>
            <ac:spMk id="2" creationId="{293E168C-8042-5B4E-A5A4-A5BF693AE2D6}"/>
          </ac:spMkLst>
        </pc:spChg>
      </pc:sldChg>
      <pc:sldChg chg="modSp">
        <pc:chgData name="Jordi Rafael Lazo Florensa" userId="S::jlf4@alumnes.udl.cat::3d5b4e74-8db7-4a38-b341-0dbebbab0b6b" providerId="AD" clId="Web-{2C3657B1-5C2C-0FC9-02CB-1F139DD22E2C}" dt="2023-03-27T15:35:27.350" v="125" actId="20577"/>
        <pc:sldMkLst>
          <pc:docMk/>
          <pc:sldMk cId="565598027" sldId="351"/>
        </pc:sldMkLst>
        <pc:spChg chg="mod">
          <ac:chgData name="Jordi Rafael Lazo Florensa" userId="S::jlf4@alumnes.udl.cat::3d5b4e74-8db7-4a38-b341-0dbebbab0b6b" providerId="AD" clId="Web-{2C3657B1-5C2C-0FC9-02CB-1F139DD22E2C}" dt="2023-03-27T15:35:27.350" v="125" actId="20577"/>
          <ac:spMkLst>
            <pc:docMk/>
            <pc:sldMk cId="565598027" sldId="351"/>
            <ac:spMk id="17" creationId="{3A0D4386-3818-21E7-F202-CA7D4D99BC32}"/>
          </ac:spMkLst>
        </pc:spChg>
      </pc:sldChg>
      <pc:sldChg chg="addSp delSp modSp mod setBg modClrScheme chgLayout">
        <pc:chgData name="Jordi Rafael Lazo Florensa" userId="S::jlf4@alumnes.udl.cat::3d5b4e74-8db7-4a38-b341-0dbebbab0b6b" providerId="AD" clId="Web-{2C3657B1-5C2C-0FC9-02CB-1F139DD22E2C}" dt="2023-03-27T16:04:58.517" v="144" actId="20577"/>
        <pc:sldMkLst>
          <pc:docMk/>
          <pc:sldMk cId="3470580460" sldId="352"/>
        </pc:sldMkLst>
        <pc:spChg chg="add del mod">
          <ac:chgData name="Jordi Rafael Lazo Florensa" userId="S::jlf4@alumnes.udl.cat::3d5b4e74-8db7-4a38-b341-0dbebbab0b6b" providerId="AD" clId="Web-{2C3657B1-5C2C-0FC9-02CB-1F139DD22E2C}" dt="2023-03-27T16:02:34.976" v="139"/>
          <ac:spMkLst>
            <pc:docMk/>
            <pc:sldMk cId="3470580460" sldId="352"/>
            <ac:spMk id="3" creationId="{DE2C32FA-2B59-E494-4A7F-F864DDE394FE}"/>
          </ac:spMkLst>
        </pc:spChg>
        <pc:spChg chg="mod">
          <ac:chgData name="Jordi Rafael Lazo Florensa" userId="S::jlf4@alumnes.udl.cat::3d5b4e74-8db7-4a38-b341-0dbebbab0b6b" providerId="AD" clId="Web-{2C3657B1-5C2C-0FC9-02CB-1F139DD22E2C}" dt="2023-03-27T16:02:48.508" v="141"/>
          <ac:spMkLst>
            <pc:docMk/>
            <pc:sldMk cId="3470580460" sldId="352"/>
            <ac:spMk id="5" creationId="{6B9B1E3F-151E-3D2D-C780-E5695CF25269}"/>
          </ac:spMkLst>
        </pc:spChg>
        <pc:spChg chg="mod">
          <ac:chgData name="Jordi Rafael Lazo Florensa" userId="S::jlf4@alumnes.udl.cat::3d5b4e74-8db7-4a38-b341-0dbebbab0b6b" providerId="AD" clId="Web-{2C3657B1-5C2C-0FC9-02CB-1F139DD22E2C}" dt="2023-03-27T16:02:48.508" v="141"/>
          <ac:spMkLst>
            <pc:docMk/>
            <pc:sldMk cId="3470580460" sldId="352"/>
            <ac:spMk id="6" creationId="{A5946D22-1428-FE76-B8A4-2544ABD5F4E7}"/>
          </ac:spMkLst>
        </pc:spChg>
        <pc:spChg chg="mod">
          <ac:chgData name="Jordi Rafael Lazo Florensa" userId="S::jlf4@alumnes.udl.cat::3d5b4e74-8db7-4a38-b341-0dbebbab0b6b" providerId="AD" clId="Web-{2C3657B1-5C2C-0FC9-02CB-1F139DD22E2C}" dt="2023-03-27T16:02:48.508" v="141"/>
          <ac:spMkLst>
            <pc:docMk/>
            <pc:sldMk cId="3470580460" sldId="352"/>
            <ac:spMk id="7" creationId="{DAA486AC-27F7-1C20-48F8-EBE63BF6C26C}"/>
          </ac:spMkLst>
        </pc:spChg>
        <pc:spChg chg="mod ord">
          <ac:chgData name="Jordi Rafael Lazo Florensa" userId="S::jlf4@alumnes.udl.cat::3d5b4e74-8db7-4a38-b341-0dbebbab0b6b" providerId="AD" clId="Web-{2C3657B1-5C2C-0FC9-02CB-1F139DD22E2C}" dt="2023-03-27T16:02:48.508" v="141"/>
          <ac:spMkLst>
            <pc:docMk/>
            <pc:sldMk cId="3470580460" sldId="352"/>
            <ac:spMk id="8" creationId="{863D5056-CE9E-1143-F8AF-5EC028359E19}"/>
          </ac:spMkLst>
        </pc:spChg>
        <pc:spChg chg="add mod">
          <ac:chgData name="Jordi Rafael Lazo Florensa" userId="S::jlf4@alumnes.udl.cat::3d5b4e74-8db7-4a38-b341-0dbebbab0b6b" providerId="AD" clId="Web-{2C3657B1-5C2C-0FC9-02CB-1F139DD22E2C}" dt="2023-03-27T16:04:58.517" v="144" actId="20577"/>
          <ac:spMkLst>
            <pc:docMk/>
            <pc:sldMk cId="3470580460" sldId="352"/>
            <ac:spMk id="13" creationId="{F462CB8B-C7F3-3B48-D353-CAE43C5B6449}"/>
          </ac:spMkLst>
        </pc:spChg>
        <pc:picChg chg="add mod ord">
          <ac:chgData name="Jordi Rafael Lazo Florensa" userId="S::jlf4@alumnes.udl.cat::3d5b4e74-8db7-4a38-b341-0dbebbab0b6b" providerId="AD" clId="Web-{2C3657B1-5C2C-0FC9-02CB-1F139DD22E2C}" dt="2023-03-27T16:02:48.508" v="141"/>
          <ac:picMkLst>
            <pc:docMk/>
            <pc:sldMk cId="3470580460" sldId="352"/>
            <ac:picMk id="4" creationId="{C923D014-F653-FA32-CD1C-F75EEAEC56EA}"/>
          </ac:picMkLst>
        </pc:picChg>
        <pc:picChg chg="del">
          <ac:chgData name="Jordi Rafael Lazo Florensa" userId="S::jlf4@alumnes.udl.cat::3d5b4e74-8db7-4a38-b341-0dbebbab0b6b" providerId="AD" clId="Web-{2C3657B1-5C2C-0FC9-02CB-1F139DD22E2C}" dt="2023-03-27T15:49:46.080" v="138"/>
          <ac:picMkLst>
            <pc:docMk/>
            <pc:sldMk cId="3470580460" sldId="352"/>
            <ac:picMk id="11" creationId="{D3AE9397-480A-951D-F03B-8CDB3A27A651}"/>
          </ac:picMkLst>
        </pc:picChg>
      </pc:sldChg>
      <pc:sldChg chg="addSp delSp modSp new mod modClrScheme chgLayout">
        <pc:chgData name="Jordi Rafael Lazo Florensa" userId="S::jlf4@alumnes.udl.cat::3d5b4e74-8db7-4a38-b341-0dbebbab0b6b" providerId="AD" clId="Web-{2C3657B1-5C2C-0FC9-02CB-1F139DD22E2C}" dt="2023-03-27T16:33:00.334" v="525"/>
        <pc:sldMkLst>
          <pc:docMk/>
          <pc:sldMk cId="3782175943" sldId="368"/>
        </pc:sldMkLst>
        <pc:spChg chg="del">
          <ac:chgData name="Jordi Rafael Lazo Florensa" userId="S::jlf4@alumnes.udl.cat::3d5b4e74-8db7-4a38-b341-0dbebbab0b6b" providerId="AD" clId="Web-{2C3657B1-5C2C-0FC9-02CB-1F139DD22E2C}" dt="2023-03-27T16:05:11.331" v="146"/>
          <ac:spMkLst>
            <pc:docMk/>
            <pc:sldMk cId="3782175943" sldId="368"/>
            <ac:spMk id="2" creationId="{164B6BBD-0425-8CE2-77BF-82E146A1633E}"/>
          </ac:spMkLst>
        </pc:spChg>
        <pc:spChg chg="del">
          <ac:chgData name="Jordi Rafael Lazo Florensa" userId="S::jlf4@alumnes.udl.cat::3d5b4e74-8db7-4a38-b341-0dbebbab0b6b" providerId="AD" clId="Web-{2C3657B1-5C2C-0FC9-02CB-1F139DD22E2C}" dt="2023-03-27T16:05:11.331" v="146"/>
          <ac:spMkLst>
            <pc:docMk/>
            <pc:sldMk cId="3782175943" sldId="368"/>
            <ac:spMk id="3" creationId="{7264BBBE-C7D3-73C7-0CA7-1C3A71C7BAF1}"/>
          </ac:spMkLst>
        </pc:spChg>
        <pc:spChg chg="del">
          <ac:chgData name="Jordi Rafael Lazo Florensa" userId="S::jlf4@alumnes.udl.cat::3d5b4e74-8db7-4a38-b341-0dbebbab0b6b" providerId="AD" clId="Web-{2C3657B1-5C2C-0FC9-02CB-1F139DD22E2C}" dt="2023-03-27T16:05:11.331" v="146"/>
          <ac:spMkLst>
            <pc:docMk/>
            <pc:sldMk cId="3782175943" sldId="368"/>
            <ac:spMk id="4" creationId="{569A9F95-B9E3-853A-61E3-E470C9D67819}"/>
          </ac:spMkLst>
        </pc:spChg>
        <pc:spChg chg="mod">
          <ac:chgData name="Jordi Rafael Lazo Florensa" userId="S::jlf4@alumnes.udl.cat::3d5b4e74-8db7-4a38-b341-0dbebbab0b6b" providerId="AD" clId="Web-{2C3657B1-5C2C-0FC9-02CB-1F139DD22E2C}" dt="2023-03-27T16:23:27.358" v="394"/>
          <ac:spMkLst>
            <pc:docMk/>
            <pc:sldMk cId="3782175943" sldId="368"/>
            <ac:spMk id="5" creationId="{DBC0EA1A-E764-AD9A-27B3-5267E6A4ECF6}"/>
          </ac:spMkLst>
        </pc:spChg>
        <pc:spChg chg="mod">
          <ac:chgData name="Jordi Rafael Lazo Florensa" userId="S::jlf4@alumnes.udl.cat::3d5b4e74-8db7-4a38-b341-0dbebbab0b6b" providerId="AD" clId="Web-{2C3657B1-5C2C-0FC9-02CB-1F139DD22E2C}" dt="2023-03-27T16:23:27.358" v="394"/>
          <ac:spMkLst>
            <pc:docMk/>
            <pc:sldMk cId="3782175943" sldId="368"/>
            <ac:spMk id="6" creationId="{D27948C4-2DFD-A46C-75B4-B1CFD25726EC}"/>
          </ac:spMkLst>
        </pc:spChg>
        <pc:spChg chg="mod">
          <ac:chgData name="Jordi Rafael Lazo Florensa" userId="S::jlf4@alumnes.udl.cat::3d5b4e74-8db7-4a38-b341-0dbebbab0b6b" providerId="AD" clId="Web-{2C3657B1-5C2C-0FC9-02CB-1F139DD22E2C}" dt="2023-03-27T16:23:27.358" v="394"/>
          <ac:spMkLst>
            <pc:docMk/>
            <pc:sldMk cId="3782175943" sldId="368"/>
            <ac:spMk id="7" creationId="{E6311594-81DE-FE3C-C3CA-8E301C65C8B5}"/>
          </ac:spMkLst>
        </pc:spChg>
        <pc:spChg chg="add del mod">
          <ac:chgData name="Jordi Rafael Lazo Florensa" userId="S::jlf4@alumnes.udl.cat::3d5b4e74-8db7-4a38-b341-0dbebbab0b6b" providerId="AD" clId="Web-{2C3657B1-5C2C-0FC9-02CB-1F139DD22E2C}" dt="2023-03-27T16:32:52.677" v="520"/>
          <ac:spMkLst>
            <pc:docMk/>
            <pc:sldMk cId="3782175943" sldId="368"/>
            <ac:spMk id="13" creationId="{EE6C9C8F-2671-68C9-DE07-454827B9FA0D}"/>
          </ac:spMkLst>
        </pc:spChg>
        <pc:spChg chg="add del mod">
          <ac:chgData name="Jordi Rafael Lazo Florensa" userId="S::jlf4@alumnes.udl.cat::3d5b4e74-8db7-4a38-b341-0dbebbab0b6b" providerId="AD" clId="Web-{2C3657B1-5C2C-0FC9-02CB-1F139DD22E2C}" dt="2023-03-27T16:08:56.690" v="179"/>
          <ac:spMkLst>
            <pc:docMk/>
            <pc:sldMk cId="3782175943" sldId="368"/>
            <ac:spMk id="15" creationId="{556383A5-DEEA-4D68-418B-EA8CD7428CCC}"/>
          </ac:spMkLst>
        </pc:spChg>
        <pc:spChg chg="add del mod">
          <ac:chgData name="Jordi Rafael Lazo Florensa" userId="S::jlf4@alumnes.udl.cat::3d5b4e74-8db7-4a38-b341-0dbebbab0b6b" providerId="AD" clId="Web-{2C3657B1-5C2C-0FC9-02CB-1F139DD22E2C}" dt="2023-03-27T16:33:00.334" v="525"/>
          <ac:spMkLst>
            <pc:docMk/>
            <pc:sldMk cId="3782175943" sldId="368"/>
            <ac:spMk id="67" creationId="{2C41F739-F0E6-BA36-5F31-244B716016EB}"/>
          </ac:spMkLst>
        </pc:spChg>
        <pc:spChg chg="add mod">
          <ac:chgData name="Jordi Rafael Lazo Florensa" userId="S::jlf4@alumnes.udl.cat::3d5b4e74-8db7-4a38-b341-0dbebbab0b6b" providerId="AD" clId="Web-{2C3657B1-5C2C-0FC9-02CB-1F139DD22E2C}" dt="2023-03-27T16:32:56.256" v="523" actId="20577"/>
          <ac:spMkLst>
            <pc:docMk/>
            <pc:sldMk cId="3782175943" sldId="368"/>
            <ac:spMk id="69" creationId="{A989604E-971D-BFEA-7EC3-BB3A9AC7C2D3}"/>
          </ac:spMkLst>
        </pc:spChg>
        <pc:graphicFrameChg chg="add mod modGraphic">
          <ac:chgData name="Jordi Rafael Lazo Florensa" userId="S::jlf4@alumnes.udl.cat::3d5b4e74-8db7-4a38-b341-0dbebbab0b6b" providerId="AD" clId="Web-{2C3657B1-5C2C-0FC9-02CB-1F139DD22E2C}" dt="2023-03-27T16:23:27.374" v="395"/>
          <ac:graphicFrameMkLst>
            <pc:docMk/>
            <pc:sldMk cId="3782175943" sldId="368"/>
            <ac:graphicFrameMk id="17" creationId="{B2E87331-C87E-C467-762B-D43F951C7D79}"/>
          </ac:graphicFrameMkLst>
        </pc:graphicFrameChg>
        <pc:picChg chg="add del">
          <ac:chgData name="Jordi Rafael Lazo Florensa" userId="S::jlf4@alumnes.udl.cat::3d5b4e74-8db7-4a38-b341-0dbebbab0b6b" providerId="AD" clId="Web-{2C3657B1-5C2C-0FC9-02CB-1F139DD22E2C}" dt="2023-03-27T16:08:52.299" v="178"/>
          <ac:picMkLst>
            <pc:docMk/>
            <pc:sldMk cId="3782175943" sldId="368"/>
            <ac:picMk id="9" creationId="{8955B7EC-6CA7-C9C6-B4B0-B1C57BF66736}"/>
          </ac:picMkLst>
        </pc:picChg>
      </pc:sldChg>
      <pc:sldChg chg="addSp delSp modSp new mod modClrScheme chgLayout">
        <pc:chgData name="Jordi Rafael Lazo Florensa" userId="S::jlf4@alumnes.udl.cat::3d5b4e74-8db7-4a38-b341-0dbebbab0b6b" providerId="AD" clId="Web-{2C3657B1-5C2C-0FC9-02CB-1F139DD22E2C}" dt="2023-03-27T16:22:58.262" v="386" actId="20577"/>
        <pc:sldMkLst>
          <pc:docMk/>
          <pc:sldMk cId="3230909914" sldId="369"/>
        </pc:sldMkLst>
        <pc:spChg chg="add del">
          <ac:chgData name="Jordi Rafael Lazo Florensa" userId="S::jlf4@alumnes.udl.cat::3d5b4e74-8db7-4a38-b341-0dbebbab0b6b" providerId="AD" clId="Web-{2C3657B1-5C2C-0FC9-02CB-1F139DD22E2C}" dt="2023-03-27T16:09:56.225" v="183"/>
          <ac:spMkLst>
            <pc:docMk/>
            <pc:sldMk cId="3230909914" sldId="369"/>
            <ac:spMk id="2" creationId="{2C1BD735-BABB-C2C2-E455-1DC832C7640B}"/>
          </ac:spMkLst>
        </pc:spChg>
        <pc:spChg chg="mod">
          <ac:chgData name="Jordi Rafael Lazo Florensa" userId="S::jlf4@alumnes.udl.cat::3d5b4e74-8db7-4a38-b341-0dbebbab0b6b" providerId="AD" clId="Web-{2C3657B1-5C2C-0FC9-02CB-1F139DD22E2C}" dt="2023-03-27T16:12:44.064" v="223"/>
          <ac:spMkLst>
            <pc:docMk/>
            <pc:sldMk cId="3230909914" sldId="369"/>
            <ac:spMk id="3" creationId="{5A0AAB50-7518-4308-EAEE-7A64F2B76C0A}"/>
          </ac:spMkLst>
        </pc:spChg>
        <pc:spChg chg="mod">
          <ac:chgData name="Jordi Rafael Lazo Florensa" userId="S::jlf4@alumnes.udl.cat::3d5b4e74-8db7-4a38-b341-0dbebbab0b6b" providerId="AD" clId="Web-{2C3657B1-5C2C-0FC9-02CB-1F139DD22E2C}" dt="2023-03-27T16:12:44.064" v="223"/>
          <ac:spMkLst>
            <pc:docMk/>
            <pc:sldMk cId="3230909914" sldId="369"/>
            <ac:spMk id="4" creationId="{F648EF45-1DFE-07C9-DA00-73B9CCA9B6A6}"/>
          </ac:spMkLst>
        </pc:spChg>
        <pc:spChg chg="mod">
          <ac:chgData name="Jordi Rafael Lazo Florensa" userId="S::jlf4@alumnes.udl.cat::3d5b4e74-8db7-4a38-b341-0dbebbab0b6b" providerId="AD" clId="Web-{2C3657B1-5C2C-0FC9-02CB-1F139DD22E2C}" dt="2023-03-27T16:12:44.064" v="223"/>
          <ac:spMkLst>
            <pc:docMk/>
            <pc:sldMk cId="3230909914" sldId="369"/>
            <ac:spMk id="5" creationId="{87EEDCD4-E625-E310-1307-CC6C638EDE78}"/>
          </ac:spMkLst>
        </pc:spChg>
        <pc:spChg chg="add del">
          <ac:chgData name="Jordi Rafael Lazo Florensa" userId="S::jlf4@alumnes.udl.cat::3d5b4e74-8db7-4a38-b341-0dbebbab0b6b" providerId="AD" clId="Web-{2C3657B1-5C2C-0FC9-02CB-1F139DD22E2C}" dt="2023-03-27T16:09:56.225" v="183"/>
          <ac:spMkLst>
            <pc:docMk/>
            <pc:sldMk cId="3230909914" sldId="369"/>
            <ac:spMk id="6" creationId="{E8FE3793-9FF4-39D7-227C-A6F5218690A3}"/>
          </ac:spMkLst>
        </pc:spChg>
        <pc:spChg chg="add del mod">
          <ac:chgData name="Jordi Rafael Lazo Florensa" userId="S::jlf4@alumnes.udl.cat::3d5b4e74-8db7-4a38-b341-0dbebbab0b6b" providerId="AD" clId="Web-{2C3657B1-5C2C-0FC9-02CB-1F139DD22E2C}" dt="2023-03-27T16:09:56.209" v="182"/>
          <ac:spMkLst>
            <pc:docMk/>
            <pc:sldMk cId="3230909914" sldId="369"/>
            <ac:spMk id="11" creationId="{CEB9FD88-D468-77EB-1626-5106205503A7}"/>
          </ac:spMkLst>
        </pc:spChg>
        <pc:spChg chg="add del mod">
          <ac:chgData name="Jordi Rafael Lazo Florensa" userId="S::jlf4@alumnes.udl.cat::3d5b4e74-8db7-4a38-b341-0dbebbab0b6b" providerId="AD" clId="Web-{2C3657B1-5C2C-0FC9-02CB-1F139DD22E2C}" dt="2023-03-27T16:10:30.133" v="206"/>
          <ac:spMkLst>
            <pc:docMk/>
            <pc:sldMk cId="3230909914" sldId="369"/>
            <ac:spMk id="12" creationId="{5889A109-B7F0-896E-AB61-51729556A68D}"/>
          </ac:spMkLst>
        </pc:spChg>
        <pc:spChg chg="add del mod">
          <ac:chgData name="Jordi Rafael Lazo Florensa" userId="S::jlf4@alumnes.udl.cat::3d5b4e74-8db7-4a38-b341-0dbebbab0b6b" providerId="AD" clId="Web-{2C3657B1-5C2C-0FC9-02CB-1F139DD22E2C}" dt="2023-03-27T16:09:56.209" v="182"/>
          <ac:spMkLst>
            <pc:docMk/>
            <pc:sldMk cId="3230909914" sldId="369"/>
            <ac:spMk id="13" creationId="{E6D5FE3A-B434-2652-4FDB-11066BA08DBB}"/>
          </ac:spMkLst>
        </pc:spChg>
        <pc:spChg chg="add del mod">
          <ac:chgData name="Jordi Rafael Lazo Florensa" userId="S::jlf4@alumnes.udl.cat::3d5b4e74-8db7-4a38-b341-0dbebbab0b6b" providerId="AD" clId="Web-{2C3657B1-5C2C-0FC9-02CB-1F139DD22E2C}" dt="2023-03-27T16:17:58.086" v="316"/>
          <ac:spMkLst>
            <pc:docMk/>
            <pc:sldMk cId="3230909914" sldId="369"/>
            <ac:spMk id="14" creationId="{4C8046CA-9EBA-454C-6B9C-C5AC37D863C1}"/>
          </ac:spMkLst>
        </pc:spChg>
        <pc:spChg chg="add del mod">
          <ac:chgData name="Jordi Rafael Lazo Florensa" userId="S::jlf4@alumnes.udl.cat::3d5b4e74-8db7-4a38-b341-0dbebbab0b6b" providerId="AD" clId="Web-{2C3657B1-5C2C-0FC9-02CB-1F139DD22E2C}" dt="2023-03-27T16:09:56.209" v="182"/>
          <ac:spMkLst>
            <pc:docMk/>
            <pc:sldMk cId="3230909914" sldId="369"/>
            <ac:spMk id="15" creationId="{8986D778-91B1-69E7-9215-3741039E4029}"/>
          </ac:spMkLst>
        </pc:spChg>
        <pc:spChg chg="add del">
          <ac:chgData name="Jordi Rafael Lazo Florensa" userId="S::jlf4@alumnes.udl.cat::3d5b4e74-8db7-4a38-b341-0dbebbab0b6b" providerId="AD" clId="Web-{2C3657B1-5C2C-0FC9-02CB-1F139DD22E2C}" dt="2023-03-27T16:10:30.118" v="205"/>
          <ac:spMkLst>
            <pc:docMk/>
            <pc:sldMk cId="3230909914" sldId="369"/>
            <ac:spMk id="16" creationId="{7A565A79-5F04-94C1-BD4F-EFAE19CBF777}"/>
          </ac:spMkLst>
        </pc:spChg>
        <pc:spChg chg="add del mod">
          <ac:chgData name="Jordi Rafael Lazo Florensa" userId="S::jlf4@alumnes.udl.cat::3d5b4e74-8db7-4a38-b341-0dbebbab0b6b" providerId="AD" clId="Web-{2C3657B1-5C2C-0FC9-02CB-1F139DD22E2C}" dt="2023-03-27T16:09:56.209" v="182"/>
          <ac:spMkLst>
            <pc:docMk/>
            <pc:sldMk cId="3230909914" sldId="369"/>
            <ac:spMk id="17" creationId="{E4C363E1-0008-0657-1224-4B6922C77F45}"/>
          </ac:spMkLst>
        </pc:spChg>
        <pc:spChg chg="add del mod">
          <ac:chgData name="Jordi Rafael Lazo Florensa" userId="S::jlf4@alumnes.udl.cat::3d5b4e74-8db7-4a38-b341-0dbebbab0b6b" providerId="AD" clId="Web-{2C3657B1-5C2C-0FC9-02CB-1F139DD22E2C}" dt="2023-03-27T16:10:47.041" v="207"/>
          <ac:spMkLst>
            <pc:docMk/>
            <pc:sldMk cId="3230909914" sldId="369"/>
            <ac:spMk id="18" creationId="{DDCB318C-76F0-0D18-F42B-3AD5DF7990A4}"/>
          </ac:spMkLst>
        </pc:spChg>
        <pc:spChg chg="add del mod">
          <ac:chgData name="Jordi Rafael Lazo Florensa" userId="S::jlf4@alumnes.udl.cat::3d5b4e74-8db7-4a38-b341-0dbebbab0b6b" providerId="AD" clId="Web-{2C3657B1-5C2C-0FC9-02CB-1F139DD22E2C}" dt="2023-03-27T16:09:56.209" v="182"/>
          <ac:spMkLst>
            <pc:docMk/>
            <pc:sldMk cId="3230909914" sldId="369"/>
            <ac:spMk id="19" creationId="{43C8B0A0-A294-5A37-118E-859B0CEA2B45}"/>
          </ac:spMkLst>
        </pc:spChg>
        <pc:spChg chg="add del mod">
          <ac:chgData name="Jordi Rafael Lazo Florensa" userId="S::jlf4@alumnes.udl.cat::3d5b4e74-8db7-4a38-b341-0dbebbab0b6b" providerId="AD" clId="Web-{2C3657B1-5C2C-0FC9-02CB-1F139DD22E2C}" dt="2023-03-27T16:10:47.041" v="207"/>
          <ac:spMkLst>
            <pc:docMk/>
            <pc:sldMk cId="3230909914" sldId="369"/>
            <ac:spMk id="21" creationId="{E33C3292-6756-0980-721C-1ADD35CB9E3F}"/>
          </ac:spMkLst>
        </pc:spChg>
        <pc:spChg chg="add del mod">
          <ac:chgData name="Jordi Rafael Lazo Florensa" userId="S::jlf4@alumnes.udl.cat::3d5b4e74-8db7-4a38-b341-0dbebbab0b6b" providerId="AD" clId="Web-{2C3657B1-5C2C-0FC9-02CB-1F139DD22E2C}" dt="2023-03-27T16:10:47.041" v="207"/>
          <ac:spMkLst>
            <pc:docMk/>
            <pc:sldMk cId="3230909914" sldId="369"/>
            <ac:spMk id="23" creationId="{D24843EE-3A08-57F9-4C9A-72C6B5CFC391}"/>
          </ac:spMkLst>
        </pc:spChg>
        <pc:spChg chg="add del mod">
          <ac:chgData name="Jordi Rafael Lazo Florensa" userId="S::jlf4@alumnes.udl.cat::3d5b4e74-8db7-4a38-b341-0dbebbab0b6b" providerId="AD" clId="Web-{2C3657B1-5C2C-0FC9-02CB-1F139DD22E2C}" dt="2023-03-27T16:22:58.262" v="386" actId="20577"/>
          <ac:spMkLst>
            <pc:docMk/>
            <pc:sldMk cId="3230909914" sldId="369"/>
            <ac:spMk id="28" creationId="{3D8C2C97-938F-A030-3EE0-BC0CF2CE8DF5}"/>
          </ac:spMkLst>
        </pc:spChg>
        <pc:spChg chg="add del">
          <ac:chgData name="Jordi Rafael Lazo Florensa" userId="S::jlf4@alumnes.udl.cat::3d5b4e74-8db7-4a38-b341-0dbebbab0b6b" providerId="AD" clId="Web-{2C3657B1-5C2C-0FC9-02CB-1F139DD22E2C}" dt="2023-03-27T16:12:35.611" v="221"/>
          <ac:spMkLst>
            <pc:docMk/>
            <pc:sldMk cId="3230909914" sldId="369"/>
            <ac:spMk id="33" creationId="{724AAC9F-71CA-AEB7-D2F5-FE245B3C626A}"/>
          </ac:spMkLst>
        </pc:spChg>
        <pc:spChg chg="add del mod">
          <ac:chgData name="Jordi Rafael Lazo Florensa" userId="S::jlf4@alumnes.udl.cat::3d5b4e74-8db7-4a38-b341-0dbebbab0b6b" providerId="AD" clId="Web-{2C3657B1-5C2C-0FC9-02CB-1F139DD22E2C}" dt="2023-03-27T16:12:44.064" v="223"/>
          <ac:spMkLst>
            <pc:docMk/>
            <pc:sldMk cId="3230909914" sldId="369"/>
            <ac:spMk id="35" creationId="{C2D9B68A-3E30-D814-84DD-B187DD961C2E}"/>
          </ac:spMkLst>
        </pc:spChg>
        <pc:spChg chg="add del mod">
          <ac:chgData name="Jordi Rafael Lazo Florensa" userId="S::jlf4@alumnes.udl.cat::3d5b4e74-8db7-4a38-b341-0dbebbab0b6b" providerId="AD" clId="Web-{2C3657B1-5C2C-0FC9-02CB-1F139DD22E2C}" dt="2023-03-27T16:12:44.064" v="223"/>
          <ac:spMkLst>
            <pc:docMk/>
            <pc:sldMk cId="3230909914" sldId="369"/>
            <ac:spMk id="36" creationId="{BDED3627-0B14-9FCD-3533-AC814CDED292}"/>
          </ac:spMkLst>
        </pc:spChg>
        <pc:spChg chg="add del mod">
          <ac:chgData name="Jordi Rafael Lazo Florensa" userId="S::jlf4@alumnes.udl.cat::3d5b4e74-8db7-4a38-b341-0dbebbab0b6b" providerId="AD" clId="Web-{2C3657B1-5C2C-0FC9-02CB-1F139DD22E2C}" dt="2023-03-27T16:12:44.064" v="223"/>
          <ac:spMkLst>
            <pc:docMk/>
            <pc:sldMk cId="3230909914" sldId="369"/>
            <ac:spMk id="37" creationId="{7ACB4D9E-80D7-AD8B-61DF-D32C97DBBBB8}"/>
          </ac:spMkLst>
        </pc:spChg>
        <pc:spChg chg="add del mod">
          <ac:chgData name="Jordi Rafael Lazo Florensa" userId="S::jlf4@alumnes.udl.cat::3d5b4e74-8db7-4a38-b341-0dbebbab0b6b" providerId="AD" clId="Web-{2C3657B1-5C2C-0FC9-02CB-1F139DD22E2C}" dt="2023-03-27T16:12:44.064" v="223"/>
          <ac:spMkLst>
            <pc:docMk/>
            <pc:sldMk cId="3230909914" sldId="369"/>
            <ac:spMk id="39" creationId="{5485E00A-4388-1700-8F1B-7E1440C44038}"/>
          </ac:spMkLst>
        </pc:spChg>
        <pc:spChg chg="add del mod">
          <ac:chgData name="Jordi Rafael Lazo Florensa" userId="S::jlf4@alumnes.udl.cat::3d5b4e74-8db7-4a38-b341-0dbebbab0b6b" providerId="AD" clId="Web-{2C3657B1-5C2C-0FC9-02CB-1F139DD22E2C}" dt="2023-03-27T16:12:44.064" v="223"/>
          <ac:spMkLst>
            <pc:docMk/>
            <pc:sldMk cId="3230909914" sldId="369"/>
            <ac:spMk id="41" creationId="{ABCA5822-5260-8DC6-68E0-F69C20AFDBDC}"/>
          </ac:spMkLst>
        </pc:spChg>
        <pc:graphicFrameChg chg="add del mod modGraphic">
          <ac:chgData name="Jordi Rafael Lazo Florensa" userId="S::jlf4@alumnes.udl.cat::3d5b4e74-8db7-4a38-b341-0dbebbab0b6b" providerId="AD" clId="Web-{2C3657B1-5C2C-0FC9-02CB-1F139DD22E2C}" dt="2023-03-27T16:18:47.542" v="336"/>
          <ac:graphicFrameMkLst>
            <pc:docMk/>
            <pc:sldMk cId="3230909914" sldId="369"/>
            <ac:graphicFrameMk id="7" creationId="{593252E1-7B59-335F-378E-2E59BCCB13BE}"/>
          </ac:graphicFrameMkLst>
        </pc:graphicFrameChg>
        <pc:graphicFrameChg chg="add del">
          <ac:chgData name="Jordi Rafael Lazo Florensa" userId="S::jlf4@alumnes.udl.cat::3d5b4e74-8db7-4a38-b341-0dbebbab0b6b" providerId="AD" clId="Web-{2C3657B1-5C2C-0FC9-02CB-1F139DD22E2C}" dt="2023-03-27T16:14:04.210" v="230"/>
          <ac:graphicFrameMkLst>
            <pc:docMk/>
            <pc:sldMk cId="3230909914" sldId="369"/>
            <ac:graphicFrameMk id="61" creationId="{DF35C8B4-4D51-3454-6309-96A1E3447509}"/>
          </ac:graphicFrameMkLst>
        </pc:graphicFrameChg>
        <pc:graphicFrameChg chg="add del">
          <ac:chgData name="Jordi Rafael Lazo Florensa" userId="S::jlf4@alumnes.udl.cat::3d5b4e74-8db7-4a38-b341-0dbebbab0b6b" providerId="AD" clId="Web-{2C3657B1-5C2C-0FC9-02CB-1F139DD22E2C}" dt="2023-03-27T16:15:25.872" v="240"/>
          <ac:graphicFrameMkLst>
            <pc:docMk/>
            <pc:sldMk cId="3230909914" sldId="369"/>
            <ac:graphicFrameMk id="106" creationId="{C76B1CA7-20F9-F3B5-F55F-9D0031E0B9D5}"/>
          </ac:graphicFrameMkLst>
        </pc:graphicFrameChg>
        <pc:graphicFrameChg chg="add mod modGraphic">
          <ac:chgData name="Jordi Rafael Lazo Florensa" userId="S::jlf4@alumnes.udl.cat::3d5b4e74-8db7-4a38-b341-0dbebbab0b6b" providerId="AD" clId="Web-{2C3657B1-5C2C-0FC9-02CB-1F139DD22E2C}" dt="2023-03-27T16:21:44.851" v="383" actId="20577"/>
          <ac:graphicFrameMkLst>
            <pc:docMk/>
            <pc:sldMk cId="3230909914" sldId="369"/>
            <ac:graphicFrameMk id="558" creationId="{F0DB6F36-B2DD-7773-16D9-EF416D47B270}"/>
          </ac:graphicFrameMkLst>
        </pc:graphicFrameChg>
        <pc:picChg chg="add mod">
          <ac:chgData name="Jordi Rafael Lazo Florensa" userId="S::jlf4@alumnes.udl.cat::3d5b4e74-8db7-4a38-b341-0dbebbab0b6b" providerId="AD" clId="Web-{2C3657B1-5C2C-0FC9-02CB-1F139DD22E2C}" dt="2023-03-27T16:12:44.064" v="223"/>
          <ac:picMkLst>
            <pc:docMk/>
            <pc:sldMk cId="3230909914" sldId="369"/>
            <ac:picMk id="8" creationId="{D75C4284-FB14-2E1B-2543-34B39C309B91}"/>
          </ac:picMkLst>
        </pc:picChg>
      </pc:sldChg>
      <pc:sldChg chg="addSp delSp modSp new">
        <pc:chgData name="Jordi Rafael Lazo Florensa" userId="S::jlf4@alumnes.udl.cat::3d5b4e74-8db7-4a38-b341-0dbebbab0b6b" providerId="AD" clId="Web-{2C3657B1-5C2C-0FC9-02CB-1F139DD22E2C}" dt="2023-03-27T16:32:10.065" v="517" actId="20577"/>
        <pc:sldMkLst>
          <pc:docMk/>
          <pc:sldMk cId="2771319240" sldId="370"/>
        </pc:sldMkLst>
        <pc:spChg chg="add del">
          <ac:chgData name="Jordi Rafael Lazo Florensa" userId="S::jlf4@alumnes.udl.cat::3d5b4e74-8db7-4a38-b341-0dbebbab0b6b" providerId="AD" clId="Web-{2C3657B1-5C2C-0FC9-02CB-1F139DD22E2C}" dt="2023-03-27T16:25:09.130" v="418"/>
          <ac:spMkLst>
            <pc:docMk/>
            <pc:sldMk cId="2771319240" sldId="370"/>
            <ac:spMk id="2" creationId="{F2D8004D-07DD-18F6-413E-7D1DCC486B1E}"/>
          </ac:spMkLst>
        </pc:spChg>
        <pc:spChg chg="mod">
          <ac:chgData name="Jordi Rafael Lazo Florensa" userId="S::jlf4@alumnes.udl.cat::3d5b4e74-8db7-4a38-b341-0dbebbab0b6b" providerId="AD" clId="Web-{2C3657B1-5C2C-0FC9-02CB-1F139DD22E2C}" dt="2023-03-27T16:25:09.130" v="418"/>
          <ac:spMkLst>
            <pc:docMk/>
            <pc:sldMk cId="2771319240" sldId="370"/>
            <ac:spMk id="3" creationId="{0286E970-D329-B121-A3A9-3457D8ABDBC1}"/>
          </ac:spMkLst>
        </pc:spChg>
        <pc:spChg chg="del mod">
          <ac:chgData name="Jordi Rafael Lazo Florensa" userId="S::jlf4@alumnes.udl.cat::3d5b4e74-8db7-4a38-b341-0dbebbab0b6b" providerId="AD" clId="Web-{2C3657B1-5C2C-0FC9-02CB-1F139DD22E2C}" dt="2023-03-27T16:29:59.478" v="488"/>
          <ac:spMkLst>
            <pc:docMk/>
            <pc:sldMk cId="2771319240" sldId="370"/>
            <ac:spMk id="4" creationId="{946C08AA-4E30-9591-8133-EF3EDCE8AAC5}"/>
          </ac:spMkLst>
        </pc:spChg>
        <pc:spChg chg="mod">
          <ac:chgData name="Jordi Rafael Lazo Florensa" userId="S::jlf4@alumnes.udl.cat::3d5b4e74-8db7-4a38-b341-0dbebbab0b6b" providerId="AD" clId="Web-{2C3657B1-5C2C-0FC9-02CB-1F139DD22E2C}" dt="2023-03-27T16:25:09.130" v="418"/>
          <ac:spMkLst>
            <pc:docMk/>
            <pc:sldMk cId="2771319240" sldId="370"/>
            <ac:spMk id="5" creationId="{CD175CD4-A94F-639A-DBF0-47C651679127}"/>
          </ac:spMkLst>
        </pc:spChg>
        <pc:spChg chg="mod">
          <ac:chgData name="Jordi Rafael Lazo Florensa" userId="S::jlf4@alumnes.udl.cat::3d5b4e74-8db7-4a38-b341-0dbebbab0b6b" providerId="AD" clId="Web-{2C3657B1-5C2C-0FC9-02CB-1F139DD22E2C}" dt="2023-03-27T16:25:09.130" v="418"/>
          <ac:spMkLst>
            <pc:docMk/>
            <pc:sldMk cId="2771319240" sldId="370"/>
            <ac:spMk id="6" creationId="{69081F28-BC1D-60BC-8274-7F4FAC48343D}"/>
          </ac:spMkLst>
        </pc:spChg>
        <pc:spChg chg="mod">
          <ac:chgData name="Jordi Rafael Lazo Florensa" userId="S::jlf4@alumnes.udl.cat::3d5b4e74-8db7-4a38-b341-0dbebbab0b6b" providerId="AD" clId="Web-{2C3657B1-5C2C-0FC9-02CB-1F139DD22E2C}" dt="2023-03-27T16:25:09.130" v="418"/>
          <ac:spMkLst>
            <pc:docMk/>
            <pc:sldMk cId="2771319240" sldId="370"/>
            <ac:spMk id="7" creationId="{B2573BC4-0FDB-55B0-49C8-52287EC07B05}"/>
          </ac:spMkLst>
        </pc:spChg>
        <pc:graphicFrameChg chg="add mod modGraphic">
          <ac:chgData name="Jordi Rafael Lazo Florensa" userId="S::jlf4@alumnes.udl.cat::3d5b4e74-8db7-4a38-b341-0dbebbab0b6b" providerId="AD" clId="Web-{2C3657B1-5C2C-0FC9-02CB-1F139DD22E2C}" dt="2023-03-27T16:32:10.065" v="517" actId="20577"/>
          <ac:graphicFrameMkLst>
            <pc:docMk/>
            <pc:sldMk cId="2771319240" sldId="370"/>
            <ac:graphicFrameMk id="8" creationId="{BA88176F-8EE7-C394-FC9A-AF472FA1175F}"/>
          </ac:graphicFrameMkLst>
        </pc:graphicFrameChg>
        <pc:picChg chg="add del">
          <ac:chgData name="Jordi Rafael Lazo Florensa" userId="S::jlf4@alumnes.udl.cat::3d5b4e74-8db7-4a38-b341-0dbebbab0b6b" providerId="AD" clId="Web-{2C3657B1-5C2C-0FC9-02CB-1F139DD22E2C}" dt="2023-03-27T16:25:09.115" v="417"/>
          <ac:picMkLst>
            <pc:docMk/>
            <pc:sldMk cId="2771319240" sldId="370"/>
            <ac:picMk id="9" creationId="{15273161-990D-73CB-F467-90D829C2ADFC}"/>
          </ac:picMkLst>
        </pc:picChg>
        <pc:picChg chg="add del">
          <ac:chgData name="Jordi Rafael Lazo Florensa" userId="S::jlf4@alumnes.udl.cat::3d5b4e74-8db7-4a38-b341-0dbebbab0b6b" providerId="AD" clId="Web-{2C3657B1-5C2C-0FC9-02CB-1F139DD22E2C}" dt="2023-03-27T16:30:20.245" v="492"/>
          <ac:picMkLst>
            <pc:docMk/>
            <pc:sldMk cId="2771319240" sldId="370"/>
            <ac:picMk id="11" creationId="{D3B7EF03-1567-46C6-F694-9DB034A30079}"/>
          </ac:picMkLst>
        </pc:picChg>
      </pc:sldChg>
    </pc:docChg>
  </pc:docChgLst>
  <pc:docChgLst>
    <pc:chgData name="Carlos Isaac Parra" userId="S::cip1@alumnes.udl.cat::24c99e37-22c7-48d7-b20f-1bacd1e61dde" providerId="AD" clId="Web-{F7D3940F-E469-9C48-2500-FD04D5AD73C8}"/>
    <pc:docChg chg="modSld">
      <pc:chgData name="Carlos Isaac Parra" userId="S::cip1@alumnes.udl.cat::24c99e37-22c7-48d7-b20f-1bacd1e61dde" providerId="AD" clId="Web-{F7D3940F-E469-9C48-2500-FD04D5AD73C8}" dt="2023-03-31T13:12:28.704" v="18" actId="20577"/>
      <pc:docMkLst>
        <pc:docMk/>
      </pc:docMkLst>
      <pc:sldChg chg="modSp">
        <pc:chgData name="Carlos Isaac Parra" userId="S::cip1@alumnes.udl.cat::24c99e37-22c7-48d7-b20f-1bacd1e61dde" providerId="AD" clId="Web-{F7D3940F-E469-9C48-2500-FD04D5AD73C8}" dt="2023-03-31T12:32:49.278" v="12" actId="20577"/>
        <pc:sldMkLst>
          <pc:docMk/>
          <pc:sldMk cId="1404998812" sldId="379"/>
        </pc:sldMkLst>
        <pc:graphicFrameChg chg="modGraphic">
          <ac:chgData name="Carlos Isaac Parra" userId="S::cip1@alumnes.udl.cat::24c99e37-22c7-48d7-b20f-1bacd1e61dde" providerId="AD" clId="Web-{F7D3940F-E469-9C48-2500-FD04D5AD73C8}" dt="2023-03-31T12:32:49.278" v="12" actId="20577"/>
          <ac:graphicFrameMkLst>
            <pc:docMk/>
            <pc:sldMk cId="1404998812" sldId="379"/>
            <ac:graphicFrameMk id="9" creationId="{B1EF27F3-919A-CB67-28EF-2B16F6336632}"/>
          </ac:graphicFrameMkLst>
        </pc:graphicFrameChg>
      </pc:sldChg>
      <pc:sldChg chg="modSp">
        <pc:chgData name="Carlos Isaac Parra" userId="S::cip1@alumnes.udl.cat::24c99e37-22c7-48d7-b20f-1bacd1e61dde" providerId="AD" clId="Web-{F7D3940F-E469-9C48-2500-FD04D5AD73C8}" dt="2023-03-31T13:05:24.238" v="14" actId="20577"/>
        <pc:sldMkLst>
          <pc:docMk/>
          <pc:sldMk cId="874547174" sldId="380"/>
        </pc:sldMkLst>
        <pc:spChg chg="mod">
          <ac:chgData name="Carlos Isaac Parra" userId="S::cip1@alumnes.udl.cat::24c99e37-22c7-48d7-b20f-1bacd1e61dde" providerId="AD" clId="Web-{F7D3940F-E469-9C48-2500-FD04D5AD73C8}" dt="2023-03-31T13:05:24.238" v="14" actId="20577"/>
          <ac:spMkLst>
            <pc:docMk/>
            <pc:sldMk cId="874547174" sldId="380"/>
            <ac:spMk id="4" creationId="{F140630D-76A7-EC10-F443-50C308D3DF50}"/>
          </ac:spMkLst>
        </pc:spChg>
      </pc:sldChg>
      <pc:sldChg chg="modSp">
        <pc:chgData name="Carlos Isaac Parra" userId="S::cip1@alumnes.udl.cat::24c99e37-22c7-48d7-b20f-1bacd1e61dde" providerId="AD" clId="Web-{F7D3940F-E469-9C48-2500-FD04D5AD73C8}" dt="2023-03-31T13:12:28.704" v="18" actId="20577"/>
        <pc:sldMkLst>
          <pc:docMk/>
          <pc:sldMk cId="4187107543" sldId="382"/>
        </pc:sldMkLst>
        <pc:graphicFrameChg chg="modGraphic">
          <ac:chgData name="Carlos Isaac Parra" userId="S::cip1@alumnes.udl.cat::24c99e37-22c7-48d7-b20f-1bacd1e61dde" providerId="AD" clId="Web-{F7D3940F-E469-9C48-2500-FD04D5AD73C8}" dt="2023-03-31T13:12:28.704" v="18" actId="20577"/>
          <ac:graphicFrameMkLst>
            <pc:docMk/>
            <pc:sldMk cId="4187107543" sldId="382"/>
            <ac:graphicFrameMk id="9" creationId="{2B659EE9-9C13-1566-8091-B00806ADF1DB}"/>
          </ac:graphicFrameMkLst>
        </pc:graphicFrameChg>
      </pc:sldChg>
    </pc:docChg>
  </pc:docChgLst>
  <pc:docChgLst>
    <pc:chgData name="Jordi Rafael Lazo Florensa" userId="3d5b4e74-8db7-4a38-b341-0dbebbab0b6b" providerId="ADAL" clId="{6BDF2717-8519-554A-86A6-6D9B2513BB8B}"/>
    <pc:docChg chg="custSel delSld modSld modMainMaster">
      <pc:chgData name="Jordi Rafael Lazo Florensa" userId="3d5b4e74-8db7-4a38-b341-0dbebbab0b6b" providerId="ADAL" clId="{6BDF2717-8519-554A-86A6-6D9B2513BB8B}" dt="2023-03-27T16:43:03.390" v="187" actId="2696"/>
      <pc:docMkLst>
        <pc:docMk/>
      </pc:docMkLst>
      <pc:sldChg chg="modSp mod">
        <pc:chgData name="Jordi Rafael Lazo Florensa" userId="3d5b4e74-8db7-4a38-b341-0dbebbab0b6b" providerId="ADAL" clId="{6BDF2717-8519-554A-86A6-6D9B2513BB8B}" dt="2023-03-27T16:42:04.976" v="174" actId="20577"/>
        <pc:sldMkLst>
          <pc:docMk/>
          <pc:sldMk cId="565598027" sldId="351"/>
        </pc:sldMkLst>
        <pc:spChg chg="mod">
          <ac:chgData name="Jordi Rafael Lazo Florensa" userId="3d5b4e74-8db7-4a38-b341-0dbebbab0b6b" providerId="ADAL" clId="{6BDF2717-8519-554A-86A6-6D9B2513BB8B}" dt="2023-03-27T16:38:36.521" v="154"/>
          <ac:spMkLst>
            <pc:docMk/>
            <pc:sldMk cId="565598027" sldId="351"/>
            <ac:spMk id="13" creationId="{6DA5341D-5C3E-2695-F2C5-95E412E7AF0C}"/>
          </ac:spMkLst>
        </pc:spChg>
        <pc:spChg chg="mod">
          <ac:chgData name="Jordi Rafael Lazo Florensa" userId="3d5b4e74-8db7-4a38-b341-0dbebbab0b6b" providerId="ADAL" clId="{6BDF2717-8519-554A-86A6-6D9B2513BB8B}" dt="2023-03-27T16:42:04.976" v="174" actId="20577"/>
          <ac:spMkLst>
            <pc:docMk/>
            <pc:sldMk cId="565598027" sldId="351"/>
            <ac:spMk id="14" creationId="{17C342CE-A8E9-7CF2-6731-AC8A51AEA589}"/>
          </ac:spMkLst>
        </pc:spChg>
        <pc:spChg chg="mod">
          <ac:chgData name="Jordi Rafael Lazo Florensa" userId="3d5b4e74-8db7-4a38-b341-0dbebbab0b6b" providerId="ADAL" clId="{6BDF2717-8519-554A-86A6-6D9B2513BB8B}" dt="2023-03-27T16:38:36.521" v="154"/>
          <ac:spMkLst>
            <pc:docMk/>
            <pc:sldMk cId="565598027" sldId="351"/>
            <ac:spMk id="15" creationId="{B15F727A-B994-4712-80EC-37FFC196AC4B}"/>
          </ac:spMkLst>
        </pc:spChg>
      </pc:sldChg>
      <pc:sldChg chg="modSp mod">
        <pc:chgData name="Jordi Rafael Lazo Florensa" userId="3d5b4e74-8db7-4a38-b341-0dbebbab0b6b" providerId="ADAL" clId="{6BDF2717-8519-554A-86A6-6D9B2513BB8B}" dt="2023-03-27T16:42:10.171" v="178" actId="20577"/>
        <pc:sldMkLst>
          <pc:docMk/>
          <pc:sldMk cId="3470580460" sldId="352"/>
        </pc:sldMkLst>
        <pc:spChg chg="mod">
          <ac:chgData name="Jordi Rafael Lazo Florensa" userId="3d5b4e74-8db7-4a38-b341-0dbebbab0b6b" providerId="ADAL" clId="{6BDF2717-8519-554A-86A6-6D9B2513BB8B}" dt="2023-03-27T16:42:10.171" v="178" actId="20577"/>
          <ac:spMkLst>
            <pc:docMk/>
            <pc:sldMk cId="3470580460" sldId="352"/>
            <ac:spMk id="6" creationId="{A5946D22-1428-FE76-B8A4-2544ABD5F4E7}"/>
          </ac:spMkLst>
        </pc:spChg>
        <pc:spChg chg="mod">
          <ac:chgData name="Jordi Rafael Lazo Florensa" userId="3d5b4e74-8db7-4a38-b341-0dbebbab0b6b" providerId="ADAL" clId="{6BDF2717-8519-554A-86A6-6D9B2513BB8B}" dt="2023-03-27T16:41:32.864" v="161" actId="27636"/>
          <ac:spMkLst>
            <pc:docMk/>
            <pc:sldMk cId="3470580460" sldId="352"/>
            <ac:spMk id="7" creationId="{DAA486AC-27F7-1C20-48F8-EBE63BF6C26C}"/>
          </ac:spMkLst>
        </pc:spChg>
      </pc:sldChg>
      <pc:sldChg chg="del">
        <pc:chgData name="Jordi Rafael Lazo Florensa" userId="3d5b4e74-8db7-4a38-b341-0dbebbab0b6b" providerId="ADAL" clId="{6BDF2717-8519-554A-86A6-6D9B2513BB8B}" dt="2023-03-27T16:42:35.462" v="184" actId="2696"/>
        <pc:sldMkLst>
          <pc:docMk/>
          <pc:sldMk cId="2884014265" sldId="353"/>
        </pc:sldMkLst>
      </pc:sldChg>
      <pc:sldChg chg="del">
        <pc:chgData name="Jordi Rafael Lazo Florensa" userId="3d5b4e74-8db7-4a38-b341-0dbebbab0b6b" providerId="ADAL" clId="{6BDF2717-8519-554A-86A6-6D9B2513BB8B}" dt="2023-03-27T16:42:35.462" v="184" actId="2696"/>
        <pc:sldMkLst>
          <pc:docMk/>
          <pc:sldMk cId="2523670469" sldId="354"/>
        </pc:sldMkLst>
      </pc:sldChg>
      <pc:sldChg chg="del">
        <pc:chgData name="Jordi Rafael Lazo Florensa" userId="3d5b4e74-8db7-4a38-b341-0dbebbab0b6b" providerId="ADAL" clId="{6BDF2717-8519-554A-86A6-6D9B2513BB8B}" dt="2023-03-27T16:42:35.462" v="184" actId="2696"/>
        <pc:sldMkLst>
          <pc:docMk/>
          <pc:sldMk cId="1373894344" sldId="355"/>
        </pc:sldMkLst>
      </pc:sldChg>
      <pc:sldChg chg="del">
        <pc:chgData name="Jordi Rafael Lazo Florensa" userId="3d5b4e74-8db7-4a38-b341-0dbebbab0b6b" providerId="ADAL" clId="{6BDF2717-8519-554A-86A6-6D9B2513BB8B}" dt="2023-03-27T16:42:49.598" v="185" actId="2696"/>
        <pc:sldMkLst>
          <pc:docMk/>
          <pc:sldMk cId="3185907549" sldId="356"/>
        </pc:sldMkLst>
      </pc:sldChg>
      <pc:sldChg chg="modSp del mod">
        <pc:chgData name="Jordi Rafael Lazo Florensa" userId="3d5b4e74-8db7-4a38-b341-0dbebbab0b6b" providerId="ADAL" clId="{6BDF2717-8519-554A-86A6-6D9B2513BB8B}" dt="2023-03-27T16:43:03.390" v="187" actId="2696"/>
        <pc:sldMkLst>
          <pc:docMk/>
          <pc:sldMk cId="2017203944" sldId="358"/>
        </pc:sldMkLst>
        <pc:spChg chg="mod">
          <ac:chgData name="Jordi Rafael Lazo Florensa" userId="3d5b4e74-8db7-4a38-b341-0dbebbab0b6b" providerId="ADAL" clId="{6BDF2717-8519-554A-86A6-6D9B2513BB8B}" dt="2023-03-27T16:42:58.930" v="186" actId="20577"/>
          <ac:spMkLst>
            <pc:docMk/>
            <pc:sldMk cId="2017203944" sldId="358"/>
            <ac:spMk id="13" creationId="{38509A47-0189-9F17-7098-8AA861E7A7BF}"/>
          </ac:spMkLst>
        </pc:spChg>
      </pc:sldChg>
      <pc:sldChg chg="del">
        <pc:chgData name="Jordi Rafael Lazo Florensa" userId="3d5b4e74-8db7-4a38-b341-0dbebbab0b6b" providerId="ADAL" clId="{6BDF2717-8519-554A-86A6-6D9B2513BB8B}" dt="2023-03-27T16:42:49.598" v="185" actId="2696"/>
        <pc:sldMkLst>
          <pc:docMk/>
          <pc:sldMk cId="721602891" sldId="360"/>
        </pc:sldMkLst>
      </pc:sldChg>
      <pc:sldChg chg="del">
        <pc:chgData name="Jordi Rafael Lazo Florensa" userId="3d5b4e74-8db7-4a38-b341-0dbebbab0b6b" providerId="ADAL" clId="{6BDF2717-8519-554A-86A6-6D9B2513BB8B}" dt="2023-03-27T16:42:49.598" v="185" actId="2696"/>
        <pc:sldMkLst>
          <pc:docMk/>
          <pc:sldMk cId="1751802523" sldId="362"/>
        </pc:sldMkLst>
      </pc:sldChg>
      <pc:sldChg chg="del">
        <pc:chgData name="Jordi Rafael Lazo Florensa" userId="3d5b4e74-8db7-4a38-b341-0dbebbab0b6b" providerId="ADAL" clId="{6BDF2717-8519-554A-86A6-6D9B2513BB8B}" dt="2023-03-27T16:42:49.598" v="185" actId="2696"/>
        <pc:sldMkLst>
          <pc:docMk/>
          <pc:sldMk cId="2911799476" sldId="363"/>
        </pc:sldMkLst>
      </pc:sldChg>
      <pc:sldChg chg="del">
        <pc:chgData name="Jordi Rafael Lazo Florensa" userId="3d5b4e74-8db7-4a38-b341-0dbebbab0b6b" providerId="ADAL" clId="{6BDF2717-8519-554A-86A6-6D9B2513BB8B}" dt="2023-03-27T16:42:49.598" v="185" actId="2696"/>
        <pc:sldMkLst>
          <pc:docMk/>
          <pc:sldMk cId="3239060907" sldId="364"/>
        </pc:sldMkLst>
      </pc:sldChg>
      <pc:sldChg chg="del">
        <pc:chgData name="Jordi Rafael Lazo Florensa" userId="3d5b4e74-8db7-4a38-b341-0dbebbab0b6b" providerId="ADAL" clId="{6BDF2717-8519-554A-86A6-6D9B2513BB8B}" dt="2023-03-27T16:42:49.598" v="185" actId="2696"/>
        <pc:sldMkLst>
          <pc:docMk/>
          <pc:sldMk cId="3154527342" sldId="365"/>
        </pc:sldMkLst>
      </pc:sldChg>
      <pc:sldChg chg="modSp mod">
        <pc:chgData name="Jordi Rafael Lazo Florensa" userId="3d5b4e74-8db7-4a38-b341-0dbebbab0b6b" providerId="ADAL" clId="{6BDF2717-8519-554A-86A6-6D9B2513BB8B}" dt="2023-03-27T16:42:16.588" v="182" actId="20577"/>
        <pc:sldMkLst>
          <pc:docMk/>
          <pc:sldMk cId="3782175943" sldId="368"/>
        </pc:sldMkLst>
        <pc:spChg chg="mod">
          <ac:chgData name="Jordi Rafael Lazo Florensa" userId="3d5b4e74-8db7-4a38-b341-0dbebbab0b6b" providerId="ADAL" clId="{6BDF2717-8519-554A-86A6-6D9B2513BB8B}" dt="2023-03-27T16:42:16.588" v="182" actId="20577"/>
          <ac:spMkLst>
            <pc:docMk/>
            <pc:sldMk cId="3782175943" sldId="368"/>
            <ac:spMk id="6" creationId="{D27948C4-2DFD-A46C-75B4-B1CFD25726EC}"/>
          </ac:spMkLst>
        </pc:spChg>
      </pc:sldChg>
      <pc:sldChg chg="modSp mod">
        <pc:chgData name="Jordi Rafael Lazo Florensa" userId="3d5b4e74-8db7-4a38-b341-0dbebbab0b6b" providerId="ADAL" clId="{6BDF2717-8519-554A-86A6-6D9B2513BB8B}" dt="2023-03-27T16:42:20.593" v="183"/>
        <pc:sldMkLst>
          <pc:docMk/>
          <pc:sldMk cId="3230909914" sldId="369"/>
        </pc:sldMkLst>
        <pc:spChg chg="mod">
          <ac:chgData name="Jordi Rafael Lazo Florensa" userId="3d5b4e74-8db7-4a38-b341-0dbebbab0b6b" providerId="ADAL" clId="{6BDF2717-8519-554A-86A6-6D9B2513BB8B}" dt="2023-03-27T16:42:20.593" v="183"/>
          <ac:spMkLst>
            <pc:docMk/>
            <pc:sldMk cId="3230909914" sldId="369"/>
            <ac:spMk id="4" creationId="{F648EF45-1DFE-07C9-DA00-73B9CCA9B6A6}"/>
          </ac:spMkLst>
        </pc:spChg>
        <pc:spChg chg="mod">
          <ac:chgData name="Jordi Rafael Lazo Florensa" userId="3d5b4e74-8db7-4a38-b341-0dbebbab0b6b" providerId="ADAL" clId="{6BDF2717-8519-554A-86A6-6D9B2513BB8B}" dt="2023-03-27T16:41:32.875" v="162" actId="27636"/>
          <ac:spMkLst>
            <pc:docMk/>
            <pc:sldMk cId="3230909914" sldId="369"/>
            <ac:spMk id="5" creationId="{87EEDCD4-E625-E310-1307-CC6C638EDE78}"/>
          </ac:spMkLst>
        </pc:spChg>
      </pc:sldChg>
      <pc:sldChg chg="modSp mod">
        <pc:chgData name="Jordi Rafael Lazo Florensa" userId="3d5b4e74-8db7-4a38-b341-0dbebbab0b6b" providerId="ADAL" clId="{6BDF2717-8519-554A-86A6-6D9B2513BB8B}" dt="2023-03-27T16:41:57.302" v="171" actId="20577"/>
        <pc:sldMkLst>
          <pc:docMk/>
          <pc:sldMk cId="2771319240" sldId="370"/>
        </pc:sldMkLst>
        <pc:spChg chg="mod">
          <ac:chgData name="Jordi Rafael Lazo Florensa" userId="3d5b4e74-8db7-4a38-b341-0dbebbab0b6b" providerId="ADAL" clId="{6BDF2717-8519-554A-86A6-6D9B2513BB8B}" dt="2023-03-27T16:41:57.302" v="171" actId="20577"/>
          <ac:spMkLst>
            <pc:docMk/>
            <pc:sldMk cId="2771319240" sldId="370"/>
            <ac:spMk id="6" creationId="{69081F28-BC1D-60BC-8274-7F4FAC48343D}"/>
          </ac:spMkLst>
        </pc:spChg>
        <pc:spChg chg="mod">
          <ac:chgData name="Jordi Rafael Lazo Florensa" userId="3d5b4e74-8db7-4a38-b341-0dbebbab0b6b" providerId="ADAL" clId="{6BDF2717-8519-554A-86A6-6D9B2513BB8B}" dt="2023-03-27T16:41:32.878" v="163" actId="27636"/>
          <ac:spMkLst>
            <pc:docMk/>
            <pc:sldMk cId="2771319240" sldId="370"/>
            <ac:spMk id="7" creationId="{B2573BC4-0FDB-55B0-49C8-52287EC07B05}"/>
          </ac:spMkLst>
        </pc:spChg>
      </pc:sldChg>
      <pc:sldMasterChg chg="addSp delSp modSp mod modSldLayout">
        <pc:chgData name="Jordi Rafael Lazo Florensa" userId="3d5b4e74-8db7-4a38-b341-0dbebbab0b6b" providerId="ADAL" clId="{6BDF2717-8519-554A-86A6-6D9B2513BB8B}" dt="2023-03-27T16:41:42.708" v="167"/>
        <pc:sldMasterMkLst>
          <pc:docMk/>
          <pc:sldMasterMk cId="3515892240" sldId="2147483658"/>
        </pc:sldMasterMkLst>
        <pc:spChg chg="add del mod">
          <ac:chgData name="Jordi Rafael Lazo Florensa" userId="3d5b4e74-8db7-4a38-b341-0dbebbab0b6b" providerId="ADAL" clId="{6BDF2717-8519-554A-86A6-6D9B2513BB8B}" dt="2023-03-27T16:41:33.488" v="164"/>
          <ac:spMkLst>
            <pc:docMk/>
            <pc:sldMasterMk cId="3515892240" sldId="2147483658"/>
            <ac:spMk id="4" creationId="{6ECC58CA-B627-EA0B-C73B-8157DB0EDBED}"/>
          </ac:spMkLst>
        </pc:spChg>
        <pc:spChg chg="add mod">
          <ac:chgData name="Jordi Rafael Lazo Florensa" userId="3d5b4e74-8db7-4a38-b341-0dbebbab0b6b" providerId="ADAL" clId="{6BDF2717-8519-554A-86A6-6D9B2513BB8B}" dt="2023-03-27T16:41:34.623" v="165"/>
          <ac:spMkLst>
            <pc:docMk/>
            <pc:sldMasterMk cId="3515892240" sldId="2147483658"/>
            <ac:spMk id="5" creationId="{9917EF5E-5947-8BAE-3490-4FA4FFC8733D}"/>
          </ac:spMkLst>
        </pc:spChg>
        <pc:spChg chg="mod">
          <ac:chgData name="Jordi Rafael Lazo Florensa" userId="3d5b4e74-8db7-4a38-b341-0dbebbab0b6b" providerId="ADAL" clId="{6BDF2717-8519-554A-86A6-6D9B2513BB8B}" dt="2023-03-27T16:36:45.139" v="72" actId="20577"/>
          <ac:spMkLst>
            <pc:docMk/>
            <pc:sldMasterMk cId="3515892240" sldId="2147483658"/>
            <ac:spMk id="30" creationId="{EF47083A-6D76-4B4D-87CA-E08E212F781D}"/>
          </ac:spMkLst>
        </pc:spChg>
        <pc:spChg chg="del">
          <ac:chgData name="Jordi Rafael Lazo Florensa" userId="3d5b4e74-8db7-4a38-b341-0dbebbab0b6b" providerId="ADAL" clId="{6BDF2717-8519-554A-86A6-6D9B2513BB8B}" dt="2023-03-27T16:41:32.591" v="156"/>
          <ac:spMkLst>
            <pc:docMk/>
            <pc:sldMasterMk cId="3515892240" sldId="2147483658"/>
            <ac:spMk id="31" creationId="{C9955F1C-C0B1-BA44-8905-6991FA0D1EF3}"/>
          </ac:spMkLst>
        </pc:spChg>
        <pc:graphicFrameChg chg="add del mod">
          <ac:chgData name="Jordi Rafael Lazo Florensa" userId="3d5b4e74-8db7-4a38-b341-0dbebbab0b6b" providerId="ADAL" clId="{6BDF2717-8519-554A-86A6-6D9B2513BB8B}" dt="2023-03-27T16:36:36.614" v="49"/>
          <ac:graphicFrameMkLst>
            <pc:docMk/>
            <pc:sldMasterMk cId="3515892240" sldId="2147483658"/>
            <ac:graphicFrameMk id="2" creationId="{582703CB-5862-768F-0A10-01B909CF29AA}"/>
          </ac:graphicFrameMkLst>
        </pc:graphicFrameChg>
        <pc:sldLayoutChg chg="addSp delSp modSp">
          <pc:chgData name="Jordi Rafael Lazo Florensa" userId="3d5b4e74-8db7-4a38-b341-0dbebbab0b6b" providerId="ADAL" clId="{6BDF2717-8519-554A-86A6-6D9B2513BB8B}" dt="2023-03-27T16:41:42.708" v="167"/>
          <pc:sldLayoutMkLst>
            <pc:docMk/>
            <pc:sldMasterMk cId="3515892240" sldId="2147483658"/>
            <pc:sldLayoutMk cId="2027108532" sldId="2147483659"/>
          </pc:sldLayoutMkLst>
          <pc:spChg chg="add del mod">
            <ac:chgData name="Jordi Rafael Lazo Florensa" userId="3d5b4e74-8db7-4a38-b341-0dbebbab0b6b" providerId="ADAL" clId="{6BDF2717-8519-554A-86A6-6D9B2513BB8B}" dt="2023-03-27T16:41:42.708" v="167"/>
            <ac:spMkLst>
              <pc:docMk/>
              <pc:sldMasterMk cId="3515892240" sldId="2147483658"/>
              <pc:sldLayoutMk cId="2027108532" sldId="2147483659"/>
              <ac:spMk id="3" creationId="{C49E00CC-DA6F-B393-21E1-E4B2B0F5F483}"/>
            </ac:spMkLst>
          </pc:spChg>
          <pc:spChg chg="add del mod">
            <ac:chgData name="Jordi Rafael Lazo Florensa" userId="3d5b4e74-8db7-4a38-b341-0dbebbab0b6b" providerId="ADAL" clId="{6BDF2717-8519-554A-86A6-6D9B2513BB8B}" dt="2023-03-27T16:41:42.708" v="167"/>
            <ac:spMkLst>
              <pc:docMk/>
              <pc:sldMasterMk cId="3515892240" sldId="2147483658"/>
              <pc:sldLayoutMk cId="2027108532" sldId="2147483659"/>
              <ac:spMk id="4" creationId="{BABDDD20-46DD-EB19-B8A3-9D6FC7ADCB1C}"/>
            </ac:spMkLst>
          </pc:spChg>
          <pc:spChg chg="add del mod">
            <ac:chgData name="Jordi Rafael Lazo Florensa" userId="3d5b4e74-8db7-4a38-b341-0dbebbab0b6b" providerId="ADAL" clId="{6BDF2717-8519-554A-86A6-6D9B2513BB8B}" dt="2023-03-27T16:41:42.708" v="167"/>
            <ac:spMkLst>
              <pc:docMk/>
              <pc:sldMasterMk cId="3515892240" sldId="2147483658"/>
              <pc:sldLayoutMk cId="2027108532" sldId="2147483659"/>
              <ac:spMk id="5" creationId="{2D59C35D-D9B0-A1A2-3600-2D5D94D72184}"/>
            </ac:spMkLst>
          </pc:spChg>
        </pc:sldLayoutChg>
        <pc:sldLayoutChg chg="addSp delSp modSp mod">
          <pc:chgData name="Jordi Rafael Lazo Florensa" userId="3d5b4e74-8db7-4a38-b341-0dbebbab0b6b" providerId="ADAL" clId="{6BDF2717-8519-554A-86A6-6D9B2513BB8B}" dt="2023-03-27T16:41:32.591" v="156"/>
          <pc:sldLayoutMkLst>
            <pc:docMk/>
            <pc:sldMasterMk cId="3515892240" sldId="2147483658"/>
            <pc:sldLayoutMk cId="3073769527" sldId="2147483671"/>
          </pc:sldLayoutMkLst>
          <pc:spChg chg="add mod">
            <ac:chgData name="Jordi Rafael Lazo Florensa" userId="3d5b4e74-8db7-4a38-b341-0dbebbab0b6b" providerId="ADAL" clId="{6BDF2717-8519-554A-86A6-6D9B2513BB8B}" dt="2023-03-27T16:38:36.900" v="155"/>
            <ac:spMkLst>
              <pc:docMk/>
              <pc:sldMasterMk cId="3515892240" sldId="2147483658"/>
              <pc:sldLayoutMk cId="3073769527" sldId="2147483671"/>
              <ac:spMk id="2" creationId="{CCF239BB-A896-3EA1-2612-3971062A97B5}"/>
            </ac:spMkLst>
          </pc:spChg>
          <pc:spChg chg="add mod">
            <ac:chgData name="Jordi Rafael Lazo Florensa" userId="3d5b4e74-8db7-4a38-b341-0dbebbab0b6b" providerId="ADAL" clId="{6BDF2717-8519-554A-86A6-6D9B2513BB8B}" dt="2023-03-27T16:41:32.591" v="156"/>
            <ac:spMkLst>
              <pc:docMk/>
              <pc:sldMasterMk cId="3515892240" sldId="2147483658"/>
              <pc:sldLayoutMk cId="3073769527" sldId="2147483671"/>
              <ac:spMk id="3" creationId="{526EE222-C9A0-BF88-1D34-02649107FC04}"/>
            </ac:spMkLst>
          </pc:spChg>
          <pc:spChg chg="del">
            <ac:chgData name="Jordi Rafael Lazo Florensa" userId="3d5b4e74-8db7-4a38-b341-0dbebbab0b6b" providerId="ADAL" clId="{6BDF2717-8519-554A-86A6-6D9B2513BB8B}" dt="2023-03-27T16:38:36.521" v="154"/>
            <ac:spMkLst>
              <pc:docMk/>
              <pc:sldMasterMk cId="3515892240" sldId="2147483658"/>
              <pc:sldLayoutMk cId="3073769527" sldId="2147483671"/>
              <ac:spMk id="4" creationId="{8F25D00C-8F5C-4528-87FA-F9431D967555}"/>
            </ac:spMkLst>
          </pc:spChg>
          <pc:spChg chg="del mod">
            <ac:chgData name="Jordi Rafael Lazo Florensa" userId="3d5b4e74-8db7-4a38-b341-0dbebbab0b6b" providerId="ADAL" clId="{6BDF2717-8519-554A-86A6-6D9B2513BB8B}" dt="2023-03-27T16:38:36.521" v="154"/>
            <ac:spMkLst>
              <pc:docMk/>
              <pc:sldMasterMk cId="3515892240" sldId="2147483658"/>
              <pc:sldLayoutMk cId="3073769527" sldId="2147483671"/>
              <ac:spMk id="5" creationId="{221B575E-BA88-4A4C-9E57-2248B2E8E7D3}"/>
            </ac:spMkLst>
          </pc:spChg>
          <pc:spChg chg="del">
            <ac:chgData name="Jordi Rafael Lazo Florensa" userId="3d5b4e74-8db7-4a38-b341-0dbebbab0b6b" providerId="ADAL" clId="{6BDF2717-8519-554A-86A6-6D9B2513BB8B}" dt="2023-03-27T16:38:36.521" v="154"/>
            <ac:spMkLst>
              <pc:docMk/>
              <pc:sldMasterMk cId="3515892240" sldId="2147483658"/>
              <pc:sldLayoutMk cId="3073769527" sldId="2147483671"/>
              <ac:spMk id="6" creationId="{9FAFBCB5-6924-35F9-E30D-DAF1D09EB2D7}"/>
            </ac:spMkLst>
          </pc:spChg>
          <pc:spChg chg="add mod">
            <ac:chgData name="Jordi Rafael Lazo Florensa" userId="3d5b4e74-8db7-4a38-b341-0dbebbab0b6b" providerId="ADAL" clId="{6BDF2717-8519-554A-86A6-6D9B2513BB8B}" dt="2023-03-27T16:38:36.900" v="155"/>
            <ac:spMkLst>
              <pc:docMk/>
              <pc:sldMasterMk cId="3515892240" sldId="2147483658"/>
              <pc:sldLayoutMk cId="3073769527" sldId="2147483671"/>
              <ac:spMk id="7" creationId="{41EE9027-D50E-E637-926B-40E5959586CE}"/>
            </ac:spMkLst>
          </pc:spChg>
        </pc:sldLayoutChg>
        <pc:sldLayoutChg chg="modSp mod">
          <pc:chgData name="Jordi Rafael Lazo Florensa" userId="3d5b4e74-8db7-4a38-b341-0dbebbab0b6b" providerId="ADAL" clId="{6BDF2717-8519-554A-86A6-6D9B2513BB8B}" dt="2023-03-27T16:37:19.062" v="107"/>
          <pc:sldLayoutMkLst>
            <pc:docMk/>
            <pc:sldMasterMk cId="3515892240" sldId="2147483658"/>
            <pc:sldLayoutMk cId="2357889184" sldId="2147483672"/>
          </pc:sldLayoutMkLst>
          <pc:spChg chg="mod">
            <ac:chgData name="Jordi Rafael Lazo Florensa" userId="3d5b4e74-8db7-4a38-b341-0dbebbab0b6b" providerId="ADAL" clId="{6BDF2717-8519-554A-86A6-6D9B2513BB8B}" dt="2023-03-27T16:37:19.062" v="107"/>
            <ac:spMkLst>
              <pc:docMk/>
              <pc:sldMasterMk cId="3515892240" sldId="2147483658"/>
              <pc:sldLayoutMk cId="2357889184" sldId="2147483672"/>
              <ac:spMk id="3" creationId="{A80800A8-4893-E8F1-821A-0B32179A78D6}"/>
            </ac:spMkLst>
          </pc:spChg>
        </pc:sldLayoutChg>
        <pc:sldLayoutChg chg="modSp mod">
          <pc:chgData name="Jordi Rafael Lazo Florensa" userId="3d5b4e74-8db7-4a38-b341-0dbebbab0b6b" providerId="ADAL" clId="{6BDF2717-8519-554A-86A6-6D9B2513BB8B}" dt="2023-03-27T16:37:28.768" v="115" actId="20577"/>
          <pc:sldLayoutMkLst>
            <pc:docMk/>
            <pc:sldMasterMk cId="3515892240" sldId="2147483658"/>
            <pc:sldLayoutMk cId="2065862895" sldId="2147483673"/>
          </pc:sldLayoutMkLst>
          <pc:spChg chg="mod">
            <ac:chgData name="Jordi Rafael Lazo Florensa" userId="3d5b4e74-8db7-4a38-b341-0dbebbab0b6b" providerId="ADAL" clId="{6BDF2717-8519-554A-86A6-6D9B2513BB8B}" dt="2023-03-27T16:37:28.768" v="115" actId="20577"/>
            <ac:spMkLst>
              <pc:docMk/>
              <pc:sldMasterMk cId="3515892240" sldId="2147483658"/>
              <pc:sldLayoutMk cId="2065862895" sldId="2147483673"/>
              <ac:spMk id="5" creationId="{D69E6620-19D3-84B8-926C-716A7529531B}"/>
            </ac:spMkLst>
          </pc:spChg>
        </pc:sldLayoutChg>
        <pc:sldLayoutChg chg="modSp mod">
          <pc:chgData name="Jordi Rafael Lazo Florensa" userId="3d5b4e74-8db7-4a38-b341-0dbebbab0b6b" providerId="ADAL" clId="{6BDF2717-8519-554A-86A6-6D9B2513BB8B}" dt="2023-03-27T16:37:45.273" v="122" actId="20577"/>
          <pc:sldLayoutMkLst>
            <pc:docMk/>
            <pc:sldMasterMk cId="3515892240" sldId="2147483658"/>
            <pc:sldLayoutMk cId="996362460" sldId="2147483676"/>
          </pc:sldLayoutMkLst>
          <pc:spChg chg="mod">
            <ac:chgData name="Jordi Rafael Lazo Florensa" userId="3d5b4e74-8db7-4a38-b341-0dbebbab0b6b" providerId="ADAL" clId="{6BDF2717-8519-554A-86A6-6D9B2513BB8B}" dt="2023-03-27T16:37:45.273" v="122" actId="20577"/>
            <ac:spMkLst>
              <pc:docMk/>
              <pc:sldMasterMk cId="3515892240" sldId="2147483658"/>
              <pc:sldLayoutMk cId="996362460" sldId="2147483676"/>
              <ac:spMk id="5" creationId="{EE566F8D-720B-42B4-83B1-0EAEBD184C9E}"/>
            </ac:spMkLst>
          </pc:spChg>
        </pc:sldLayoutChg>
        <pc:sldLayoutChg chg="modSp mod">
          <pc:chgData name="Jordi Rafael Lazo Florensa" userId="3d5b4e74-8db7-4a38-b341-0dbebbab0b6b" providerId="ADAL" clId="{6BDF2717-8519-554A-86A6-6D9B2513BB8B}" dt="2023-03-27T16:37:50.273" v="126" actId="20577"/>
          <pc:sldLayoutMkLst>
            <pc:docMk/>
            <pc:sldMasterMk cId="3515892240" sldId="2147483658"/>
            <pc:sldLayoutMk cId="2986155231" sldId="2147483677"/>
          </pc:sldLayoutMkLst>
          <pc:spChg chg="mod">
            <ac:chgData name="Jordi Rafael Lazo Florensa" userId="3d5b4e74-8db7-4a38-b341-0dbebbab0b6b" providerId="ADAL" clId="{6BDF2717-8519-554A-86A6-6D9B2513BB8B}" dt="2023-03-27T16:37:50.273" v="126" actId="20577"/>
            <ac:spMkLst>
              <pc:docMk/>
              <pc:sldMasterMk cId="3515892240" sldId="2147483658"/>
              <pc:sldLayoutMk cId="2986155231" sldId="2147483677"/>
              <ac:spMk id="5" creationId="{1EBB5380-67EF-CC37-210F-1ECDC7F29013}"/>
            </ac:spMkLst>
          </pc:spChg>
        </pc:sldLayoutChg>
        <pc:sldLayoutChg chg="modSp mod">
          <pc:chgData name="Jordi Rafael Lazo Florensa" userId="3d5b4e74-8db7-4a38-b341-0dbebbab0b6b" providerId="ADAL" clId="{6BDF2717-8519-554A-86A6-6D9B2513BB8B}" dt="2023-03-27T16:37:35.621" v="118"/>
          <pc:sldLayoutMkLst>
            <pc:docMk/>
            <pc:sldMasterMk cId="3515892240" sldId="2147483658"/>
            <pc:sldLayoutMk cId="3401310734" sldId="2147483684"/>
          </pc:sldLayoutMkLst>
          <pc:spChg chg="mod">
            <ac:chgData name="Jordi Rafael Lazo Florensa" userId="3d5b4e74-8db7-4a38-b341-0dbebbab0b6b" providerId="ADAL" clId="{6BDF2717-8519-554A-86A6-6D9B2513BB8B}" dt="2023-03-27T16:37:35.621" v="118"/>
            <ac:spMkLst>
              <pc:docMk/>
              <pc:sldMasterMk cId="3515892240" sldId="2147483658"/>
              <pc:sldLayoutMk cId="3401310734" sldId="2147483684"/>
              <ac:spMk id="5" creationId="{25EC0A8F-AC7E-B7F8-FFCB-058601013DA3}"/>
            </ac:spMkLst>
          </pc:spChg>
        </pc:sldLayoutChg>
        <pc:sldLayoutChg chg="modSp mod">
          <pc:chgData name="Jordi Rafael Lazo Florensa" userId="3d5b4e74-8db7-4a38-b341-0dbebbab0b6b" providerId="ADAL" clId="{6BDF2717-8519-554A-86A6-6D9B2513BB8B}" dt="2023-03-27T16:37:57.392" v="134" actId="20577"/>
          <pc:sldLayoutMkLst>
            <pc:docMk/>
            <pc:sldMasterMk cId="3515892240" sldId="2147483658"/>
            <pc:sldLayoutMk cId="2550425395" sldId="2147483685"/>
          </pc:sldLayoutMkLst>
          <pc:spChg chg="mod">
            <ac:chgData name="Jordi Rafael Lazo Florensa" userId="3d5b4e74-8db7-4a38-b341-0dbebbab0b6b" providerId="ADAL" clId="{6BDF2717-8519-554A-86A6-6D9B2513BB8B}" dt="2023-03-27T16:37:57.392" v="134" actId="20577"/>
            <ac:spMkLst>
              <pc:docMk/>
              <pc:sldMasterMk cId="3515892240" sldId="2147483658"/>
              <pc:sldLayoutMk cId="2550425395" sldId="2147483685"/>
              <ac:spMk id="5" creationId="{B5808B6F-33F6-02C3-3010-4D006F76791F}"/>
            </ac:spMkLst>
          </pc:spChg>
        </pc:sldLayoutChg>
        <pc:sldLayoutChg chg="addSp delSp modSp mod">
          <pc:chgData name="Jordi Rafael Lazo Florensa" userId="3d5b4e74-8db7-4a38-b341-0dbebbab0b6b" providerId="ADAL" clId="{6BDF2717-8519-554A-86A6-6D9B2513BB8B}" dt="2023-03-27T16:38:15.677" v="153"/>
          <pc:sldLayoutMkLst>
            <pc:docMk/>
            <pc:sldMasterMk cId="3515892240" sldId="2147483658"/>
            <pc:sldLayoutMk cId="4227948718" sldId="2147483688"/>
          </pc:sldLayoutMkLst>
          <pc:spChg chg="add del mod">
            <ac:chgData name="Jordi Rafael Lazo Florensa" userId="3d5b4e74-8db7-4a38-b341-0dbebbab0b6b" providerId="ADAL" clId="{6BDF2717-8519-554A-86A6-6D9B2513BB8B}" dt="2023-03-27T16:38:15.677" v="153"/>
            <ac:spMkLst>
              <pc:docMk/>
              <pc:sldMasterMk cId="3515892240" sldId="2147483658"/>
              <pc:sldLayoutMk cId="4227948718" sldId="2147483688"/>
              <ac:spMk id="2" creationId="{F15823AD-C54D-CA49-0B31-DDB30D98758B}"/>
            </ac:spMkLst>
          </pc:spChg>
          <pc:spChg chg="mod">
            <ac:chgData name="Jordi Rafael Lazo Florensa" userId="3d5b4e74-8db7-4a38-b341-0dbebbab0b6b" providerId="ADAL" clId="{6BDF2717-8519-554A-86A6-6D9B2513BB8B}" dt="2023-03-27T16:38:03.563" v="140" actId="20577"/>
            <ac:spMkLst>
              <pc:docMk/>
              <pc:sldMasterMk cId="3515892240" sldId="2147483658"/>
              <pc:sldLayoutMk cId="4227948718" sldId="2147483688"/>
              <ac:spMk id="5" creationId="{AE5C95EC-5ABB-F73B-8F6C-1374129A20AE}"/>
            </ac:spMkLst>
          </pc:spChg>
        </pc:sldLayoutChg>
        <pc:sldLayoutChg chg="addSp delSp modSp mod">
          <pc:chgData name="Jordi Rafael Lazo Florensa" userId="3d5b4e74-8db7-4a38-b341-0dbebbab0b6b" providerId="ADAL" clId="{6BDF2717-8519-554A-86A6-6D9B2513BB8B}" dt="2023-03-27T16:38:15.330" v="151"/>
          <pc:sldLayoutMkLst>
            <pc:docMk/>
            <pc:sldMasterMk cId="3515892240" sldId="2147483658"/>
            <pc:sldLayoutMk cId="306013587" sldId="2147483692"/>
          </pc:sldLayoutMkLst>
          <pc:spChg chg="add del mod">
            <ac:chgData name="Jordi Rafael Lazo Florensa" userId="3d5b4e74-8db7-4a38-b341-0dbebbab0b6b" providerId="ADAL" clId="{6BDF2717-8519-554A-86A6-6D9B2513BB8B}" dt="2023-03-27T16:38:15.330" v="151"/>
            <ac:spMkLst>
              <pc:docMk/>
              <pc:sldMasterMk cId="3515892240" sldId="2147483658"/>
              <pc:sldLayoutMk cId="306013587" sldId="2147483692"/>
              <ac:spMk id="2" creationId="{A6368741-D43A-4B89-CB8B-2CD8F0EAEB39}"/>
            </ac:spMkLst>
          </pc:spChg>
          <pc:spChg chg="mod">
            <ac:chgData name="Jordi Rafael Lazo Florensa" userId="3d5b4e74-8db7-4a38-b341-0dbebbab0b6b" providerId="ADAL" clId="{6BDF2717-8519-554A-86A6-6D9B2513BB8B}" dt="2023-03-27T16:38:13.983" v="149" actId="20577"/>
            <ac:spMkLst>
              <pc:docMk/>
              <pc:sldMasterMk cId="3515892240" sldId="2147483658"/>
              <pc:sldLayoutMk cId="306013587" sldId="2147483692"/>
              <ac:spMk id="7" creationId="{FE44CA94-BA3D-B1FA-0F15-6AE1A0214FBD}"/>
            </ac:spMkLst>
          </pc:spChg>
        </pc:sldLayoutChg>
        <pc:sldLayoutChg chg="modSp mod">
          <pc:chgData name="Jordi Rafael Lazo Florensa" userId="3d5b4e74-8db7-4a38-b341-0dbebbab0b6b" providerId="ADAL" clId="{6BDF2717-8519-554A-86A6-6D9B2513BB8B}" dt="2023-03-27T16:37:05.283" v="99" actId="20577"/>
          <pc:sldLayoutMkLst>
            <pc:docMk/>
            <pc:sldMasterMk cId="3515892240" sldId="2147483658"/>
            <pc:sldLayoutMk cId="4093066419" sldId="2147483693"/>
          </pc:sldLayoutMkLst>
          <pc:spChg chg="mod">
            <ac:chgData name="Jordi Rafael Lazo Florensa" userId="3d5b4e74-8db7-4a38-b341-0dbebbab0b6b" providerId="ADAL" clId="{6BDF2717-8519-554A-86A6-6D9B2513BB8B}" dt="2023-03-27T16:37:05.283" v="99" actId="20577"/>
            <ac:spMkLst>
              <pc:docMk/>
              <pc:sldMasterMk cId="3515892240" sldId="2147483658"/>
              <pc:sldLayoutMk cId="4093066419" sldId="2147483693"/>
              <ac:spMk id="5" creationId="{D5BA3AFA-B327-5A5E-C29F-DE342B1C9ACE}"/>
            </ac:spMkLst>
          </pc:spChg>
        </pc:sldLayoutChg>
      </pc:sldMasterChg>
    </pc:docChg>
  </pc:docChgLst>
  <pc:docChgLst>
    <pc:chgData name="Jordi Rafael Lazo Florensa" userId="S::jlf4@alumnes.udl.cat::3d5b4e74-8db7-4a38-b341-0dbebbab0b6b" providerId="AD" clId="Web-{414D284C-B106-579B-2509-E02647ACF8F2}"/>
    <pc:docChg chg="addSld delSld modSld sldOrd">
      <pc:chgData name="Jordi Rafael Lazo Florensa" userId="S::jlf4@alumnes.udl.cat::3d5b4e74-8db7-4a38-b341-0dbebbab0b6b" providerId="AD" clId="Web-{414D284C-B106-579B-2509-E02647ACF8F2}" dt="2023-03-27T18:18:39.051" v="881" actId="1076"/>
      <pc:docMkLst>
        <pc:docMk/>
      </pc:docMkLst>
      <pc:sldChg chg="del">
        <pc:chgData name="Jordi Rafael Lazo Florensa" userId="S::jlf4@alumnes.udl.cat::3d5b4e74-8db7-4a38-b341-0dbebbab0b6b" providerId="AD" clId="Web-{414D284C-B106-579B-2509-E02647ACF8F2}" dt="2023-03-27T17:57:19.496" v="705"/>
        <pc:sldMkLst>
          <pc:docMk/>
          <pc:sldMk cId="2646724359" sldId="357"/>
        </pc:sldMkLst>
      </pc:sldChg>
      <pc:sldChg chg="addSp delSp modSp">
        <pc:chgData name="Jordi Rafael Lazo Florensa" userId="S::jlf4@alumnes.udl.cat::3d5b4e74-8db7-4a38-b341-0dbebbab0b6b" providerId="AD" clId="Web-{414D284C-B106-579B-2509-E02647ACF8F2}" dt="2023-03-27T16:47:10.729" v="3" actId="1076"/>
        <pc:sldMkLst>
          <pc:docMk/>
          <pc:sldMk cId="3230909914" sldId="369"/>
        </pc:sldMkLst>
        <pc:picChg chg="del">
          <ac:chgData name="Jordi Rafael Lazo Florensa" userId="S::jlf4@alumnes.udl.cat::3d5b4e74-8db7-4a38-b341-0dbebbab0b6b" providerId="AD" clId="Web-{414D284C-B106-579B-2509-E02647ACF8F2}" dt="2023-03-27T16:45:45.004" v="0"/>
          <ac:picMkLst>
            <pc:docMk/>
            <pc:sldMk cId="3230909914" sldId="369"/>
            <ac:picMk id="8" creationId="{D75C4284-FB14-2E1B-2543-34B39C309B91}"/>
          </ac:picMkLst>
        </pc:picChg>
        <pc:picChg chg="add mod">
          <ac:chgData name="Jordi Rafael Lazo Florensa" userId="S::jlf4@alumnes.udl.cat::3d5b4e74-8db7-4a38-b341-0dbebbab0b6b" providerId="AD" clId="Web-{414D284C-B106-579B-2509-E02647ACF8F2}" dt="2023-03-27T16:47:10.729" v="3" actId="1076"/>
          <ac:picMkLst>
            <pc:docMk/>
            <pc:sldMk cId="3230909914" sldId="369"/>
            <ac:picMk id="16" creationId="{203241B2-0997-4113-7943-5D5A5E4BB6DB}"/>
          </ac:picMkLst>
        </pc:picChg>
      </pc:sldChg>
      <pc:sldChg chg="addSp delSp modSp new">
        <pc:chgData name="Jordi Rafael Lazo Florensa" userId="S::jlf4@alumnes.udl.cat::3d5b4e74-8db7-4a38-b341-0dbebbab0b6b" providerId="AD" clId="Web-{414D284C-B106-579B-2509-E02647ACF8F2}" dt="2023-03-27T17:41:02.927" v="618" actId="14100"/>
        <pc:sldMkLst>
          <pc:docMk/>
          <pc:sldMk cId="3650710202" sldId="371"/>
        </pc:sldMkLst>
        <pc:spChg chg="del">
          <ac:chgData name="Jordi Rafael Lazo Florensa" userId="S::jlf4@alumnes.udl.cat::3d5b4e74-8db7-4a38-b341-0dbebbab0b6b" providerId="AD" clId="Web-{414D284C-B106-579B-2509-E02647ACF8F2}" dt="2023-03-27T16:59:31.205" v="313"/>
          <ac:spMkLst>
            <pc:docMk/>
            <pc:sldMk cId="3650710202" sldId="371"/>
            <ac:spMk id="2" creationId="{1A290D74-F798-10AB-5338-E05B2221AE25}"/>
          </ac:spMkLst>
        </pc:spChg>
        <pc:spChg chg="mod">
          <ac:chgData name="Jordi Rafael Lazo Florensa" userId="S::jlf4@alumnes.udl.cat::3d5b4e74-8db7-4a38-b341-0dbebbab0b6b" providerId="AD" clId="Web-{414D284C-B106-579B-2509-E02647ACF8F2}" dt="2023-03-27T16:49:02.643" v="20" actId="20577"/>
          <ac:spMkLst>
            <pc:docMk/>
            <pc:sldMk cId="3650710202" sldId="371"/>
            <ac:spMk id="3" creationId="{59A09D32-9510-6B1A-125F-CEE3C42C83E8}"/>
          </ac:spMkLst>
        </pc:spChg>
        <pc:spChg chg="del">
          <ac:chgData name="Jordi Rafael Lazo Florensa" userId="S::jlf4@alumnes.udl.cat::3d5b4e74-8db7-4a38-b341-0dbebbab0b6b" providerId="AD" clId="Web-{414D284C-B106-579B-2509-E02647ACF8F2}" dt="2023-03-27T16:59:33.408" v="314"/>
          <ac:spMkLst>
            <pc:docMk/>
            <pc:sldMk cId="3650710202" sldId="371"/>
            <ac:spMk id="4" creationId="{7047D897-139F-01BB-9BD3-1B36894D9F0A}"/>
          </ac:spMkLst>
        </pc:spChg>
        <pc:spChg chg="add mod">
          <ac:chgData name="Jordi Rafael Lazo Florensa" userId="S::jlf4@alumnes.udl.cat::3d5b4e74-8db7-4a38-b341-0dbebbab0b6b" providerId="AD" clId="Web-{414D284C-B106-579B-2509-E02647ACF8F2}" dt="2023-03-27T17:19:23.407" v="420" actId="1076"/>
          <ac:spMkLst>
            <pc:docMk/>
            <pc:sldMk cId="3650710202" sldId="371"/>
            <ac:spMk id="6680" creationId="{88E52AF7-6FFE-1D83-E849-0E37183BE303}"/>
          </ac:spMkLst>
        </pc:spChg>
        <pc:graphicFrameChg chg="add del mod modGraphic">
          <ac:chgData name="Jordi Rafael Lazo Florensa" userId="S::jlf4@alumnes.udl.cat::3d5b4e74-8db7-4a38-b341-0dbebbab0b6b" providerId="AD" clId="Web-{414D284C-B106-579B-2509-E02647ACF8F2}" dt="2023-03-27T16:52:00.828" v="42"/>
          <ac:graphicFrameMkLst>
            <pc:docMk/>
            <pc:sldMk cId="3650710202" sldId="371"/>
            <ac:graphicFrameMk id="8" creationId="{044313FD-A4F2-6C73-B0FF-F44108B32913}"/>
          </ac:graphicFrameMkLst>
        </pc:graphicFrameChg>
        <pc:graphicFrameChg chg="add del mod modGraphic">
          <ac:chgData name="Jordi Rafael Lazo Florensa" userId="S::jlf4@alumnes.udl.cat::3d5b4e74-8db7-4a38-b341-0dbebbab0b6b" providerId="AD" clId="Web-{414D284C-B106-579B-2509-E02647ACF8F2}" dt="2023-03-27T16:52:38.409" v="44"/>
          <ac:graphicFrameMkLst>
            <pc:docMk/>
            <pc:sldMk cId="3650710202" sldId="371"/>
            <ac:graphicFrameMk id="199" creationId="{D9665B24-E0BC-016E-88DF-2833259D7475}"/>
          </ac:graphicFrameMkLst>
        </pc:graphicFrameChg>
        <pc:graphicFrameChg chg="add mod modGraphic">
          <ac:chgData name="Jordi Rafael Lazo Florensa" userId="S::jlf4@alumnes.udl.cat::3d5b4e74-8db7-4a38-b341-0dbebbab0b6b" providerId="AD" clId="Web-{414D284C-B106-579B-2509-E02647ACF8F2}" dt="2023-03-27T17:41:02.927" v="618" actId="14100"/>
          <ac:graphicFrameMkLst>
            <pc:docMk/>
            <pc:sldMk cId="3650710202" sldId="371"/>
            <ac:graphicFrameMk id="211" creationId="{69462B7A-AEBD-6C0C-351A-64F71F3254B0}"/>
          </ac:graphicFrameMkLst>
        </pc:graphicFrameChg>
      </pc:sldChg>
      <pc:sldChg chg="addSp delSp modSp new">
        <pc:chgData name="Jordi Rafael Lazo Florensa" userId="S::jlf4@alumnes.udl.cat::3d5b4e74-8db7-4a38-b341-0dbebbab0b6b" providerId="AD" clId="Web-{414D284C-B106-579B-2509-E02647ACF8F2}" dt="2023-03-27T17:17:28.133" v="397"/>
        <pc:sldMkLst>
          <pc:docMk/>
          <pc:sldMk cId="8389552" sldId="372"/>
        </pc:sldMkLst>
        <pc:spChg chg="del">
          <ac:chgData name="Jordi Rafael Lazo Florensa" userId="S::jlf4@alumnes.udl.cat::3d5b4e74-8db7-4a38-b341-0dbebbab0b6b" providerId="AD" clId="Web-{414D284C-B106-579B-2509-E02647ACF8F2}" dt="2023-03-27T17:17:28.133" v="397"/>
          <ac:spMkLst>
            <pc:docMk/>
            <pc:sldMk cId="8389552" sldId="372"/>
            <ac:spMk id="2" creationId="{E06132BE-4FCF-E929-B83D-FE023F285A2B}"/>
          </ac:spMkLst>
        </pc:spChg>
        <pc:spChg chg="mod">
          <ac:chgData name="Jordi Rafael Lazo Florensa" userId="S::jlf4@alumnes.udl.cat::3d5b4e74-8db7-4a38-b341-0dbebbab0b6b" providerId="AD" clId="Web-{414D284C-B106-579B-2509-E02647ACF8F2}" dt="2023-03-27T17:00:45.148" v="317" actId="20577"/>
          <ac:spMkLst>
            <pc:docMk/>
            <pc:sldMk cId="8389552" sldId="372"/>
            <ac:spMk id="3" creationId="{F98A173E-23F0-FAE0-BEEB-D7E5A46F2638}"/>
          </ac:spMkLst>
        </pc:spChg>
        <pc:spChg chg="mod">
          <ac:chgData name="Jordi Rafael Lazo Florensa" userId="S::jlf4@alumnes.udl.cat::3d5b4e74-8db7-4a38-b341-0dbebbab0b6b" providerId="AD" clId="Web-{414D284C-B106-579B-2509-E02647ACF8F2}" dt="2023-03-27T17:14:47.512" v="396" actId="20577"/>
          <ac:spMkLst>
            <pc:docMk/>
            <pc:sldMk cId="8389552" sldId="372"/>
            <ac:spMk id="4" creationId="{5E90287F-F913-D713-2023-86E409460D76}"/>
          </ac:spMkLst>
        </pc:spChg>
        <pc:picChg chg="add mod ord modCrop">
          <ac:chgData name="Jordi Rafael Lazo Florensa" userId="S::jlf4@alumnes.udl.cat::3d5b4e74-8db7-4a38-b341-0dbebbab0b6b" providerId="AD" clId="Web-{414D284C-B106-579B-2509-E02647ACF8F2}" dt="2023-03-27T17:17:28.133" v="397"/>
          <ac:picMkLst>
            <pc:docMk/>
            <pc:sldMk cId="8389552" sldId="372"/>
            <ac:picMk id="8" creationId="{E1D634DA-CA77-C5D0-CE1A-C69C4774E1F3}"/>
          </ac:picMkLst>
        </pc:picChg>
      </pc:sldChg>
      <pc:sldChg chg="addSp delSp modSp new">
        <pc:chgData name="Jordi Rafael Lazo Florensa" userId="S::jlf4@alumnes.udl.cat::3d5b4e74-8db7-4a38-b341-0dbebbab0b6b" providerId="AD" clId="Web-{414D284C-B106-579B-2509-E02647ACF8F2}" dt="2023-03-27T17:40:54.161" v="617" actId="1076"/>
        <pc:sldMkLst>
          <pc:docMk/>
          <pc:sldMk cId="2575610924" sldId="373"/>
        </pc:sldMkLst>
        <pc:spChg chg="del">
          <ac:chgData name="Jordi Rafael Lazo Florensa" userId="S::jlf4@alumnes.udl.cat::3d5b4e74-8db7-4a38-b341-0dbebbab0b6b" providerId="AD" clId="Web-{414D284C-B106-579B-2509-E02647ACF8F2}" dt="2023-03-27T17:24:02.568" v="442"/>
          <ac:spMkLst>
            <pc:docMk/>
            <pc:sldMk cId="2575610924" sldId="373"/>
            <ac:spMk id="2" creationId="{FF077D3B-3642-B347-4403-91D4E096B9DD}"/>
          </ac:spMkLst>
        </pc:spChg>
        <pc:spChg chg="mod">
          <ac:chgData name="Jordi Rafael Lazo Florensa" userId="S::jlf4@alumnes.udl.cat::3d5b4e74-8db7-4a38-b341-0dbebbab0b6b" providerId="AD" clId="Web-{414D284C-B106-579B-2509-E02647ACF8F2}" dt="2023-03-27T17:27:15.614" v="475" actId="20577"/>
          <ac:spMkLst>
            <pc:docMk/>
            <pc:sldMk cId="2575610924" sldId="373"/>
            <ac:spMk id="3" creationId="{46DF760A-76B4-AD4B-CA47-6B9F9597E727}"/>
          </ac:spMkLst>
        </pc:spChg>
        <pc:spChg chg="add del mod">
          <ac:chgData name="Jordi Rafael Lazo Florensa" userId="S::jlf4@alumnes.udl.cat::3d5b4e74-8db7-4a38-b341-0dbebbab0b6b" providerId="AD" clId="Web-{414D284C-B106-579B-2509-E02647ACF8F2}" dt="2023-03-27T17:40:48.973" v="615"/>
          <ac:spMkLst>
            <pc:docMk/>
            <pc:sldMk cId="2575610924" sldId="373"/>
            <ac:spMk id="753" creationId="{A945A13E-185F-7C4B-2060-F32AFD727295}"/>
          </ac:spMkLst>
        </pc:spChg>
        <pc:graphicFrameChg chg="add mod modGraphic">
          <ac:chgData name="Jordi Rafael Lazo Florensa" userId="S::jlf4@alumnes.udl.cat::3d5b4e74-8db7-4a38-b341-0dbebbab0b6b" providerId="AD" clId="Web-{414D284C-B106-579B-2509-E02647ACF8F2}" dt="2023-03-27T17:35:45.607" v="588" actId="20577"/>
          <ac:graphicFrameMkLst>
            <pc:docMk/>
            <pc:sldMk cId="2575610924" sldId="373"/>
            <ac:graphicFrameMk id="8" creationId="{022A82BE-9B34-4511-A17C-DC63CACB44DF}"/>
          </ac:graphicFrameMkLst>
        </pc:graphicFrameChg>
        <pc:picChg chg="add mod">
          <ac:chgData name="Jordi Rafael Lazo Florensa" userId="S::jlf4@alumnes.udl.cat::3d5b4e74-8db7-4a38-b341-0dbebbab0b6b" providerId="AD" clId="Web-{414D284C-B106-579B-2509-E02647ACF8F2}" dt="2023-03-27T17:40:44.191" v="612" actId="1076"/>
          <ac:picMkLst>
            <pc:docMk/>
            <pc:sldMk cId="2575610924" sldId="373"/>
            <ac:picMk id="752" creationId="{4E2A7AB7-1DEE-3111-BC5A-C33CFE79FF7A}"/>
          </ac:picMkLst>
        </pc:picChg>
        <pc:picChg chg="add mod">
          <ac:chgData name="Jordi Rafael Lazo Florensa" userId="S::jlf4@alumnes.udl.cat::3d5b4e74-8db7-4a38-b341-0dbebbab0b6b" providerId="AD" clId="Web-{414D284C-B106-579B-2509-E02647ACF8F2}" dt="2023-03-27T17:40:54.161" v="617" actId="1076"/>
          <ac:picMkLst>
            <pc:docMk/>
            <pc:sldMk cId="2575610924" sldId="373"/>
            <ac:picMk id="754" creationId="{FFD5A158-FCD2-90ED-5E71-65EA6F5CB31D}"/>
          </ac:picMkLst>
        </pc:picChg>
      </pc:sldChg>
      <pc:sldChg chg="addSp delSp modSp new mod modClrScheme chgLayout">
        <pc:chgData name="Jordi Rafael Lazo Florensa" userId="S::jlf4@alumnes.udl.cat::3d5b4e74-8db7-4a38-b341-0dbebbab0b6b" providerId="AD" clId="Web-{414D284C-B106-579B-2509-E02647ACF8F2}" dt="2023-03-27T18:03:56.931" v="759" actId="14100"/>
        <pc:sldMkLst>
          <pc:docMk/>
          <pc:sldMk cId="1055295240" sldId="374"/>
        </pc:sldMkLst>
        <pc:spChg chg="del">
          <ac:chgData name="Jordi Rafael Lazo Florensa" userId="S::jlf4@alumnes.udl.cat::3d5b4e74-8db7-4a38-b341-0dbebbab0b6b" providerId="AD" clId="Web-{414D284C-B106-579B-2509-E02647ACF8F2}" dt="2023-03-27T17:27:38.334" v="480"/>
          <ac:spMkLst>
            <pc:docMk/>
            <pc:sldMk cId="1055295240" sldId="374"/>
            <ac:spMk id="2" creationId="{E5E47647-161C-E6F2-1AA8-4AD4001F7FE2}"/>
          </ac:spMkLst>
        </pc:spChg>
        <pc:spChg chg="mod">
          <ac:chgData name="Jordi Rafael Lazo Florensa" userId="S::jlf4@alumnes.udl.cat::3d5b4e74-8db7-4a38-b341-0dbebbab0b6b" providerId="AD" clId="Web-{414D284C-B106-579B-2509-E02647ACF8F2}" dt="2023-03-27T18:02:20.674" v="737"/>
          <ac:spMkLst>
            <pc:docMk/>
            <pc:sldMk cId="1055295240" sldId="374"/>
            <ac:spMk id="3" creationId="{5CB75BF4-C011-0CE9-2D85-C75C39E4AAC1}"/>
          </ac:spMkLst>
        </pc:spChg>
        <pc:spChg chg="add del">
          <ac:chgData name="Jordi Rafael Lazo Florensa" userId="S::jlf4@alumnes.udl.cat::3d5b4e74-8db7-4a38-b341-0dbebbab0b6b" providerId="AD" clId="Web-{414D284C-B106-579B-2509-E02647ACF8F2}" dt="2023-03-27T18:02:20.674" v="737"/>
          <ac:spMkLst>
            <pc:docMk/>
            <pc:sldMk cId="1055295240" sldId="374"/>
            <ac:spMk id="4" creationId="{F8C48C9B-6095-B34F-5599-588FA738878A}"/>
          </ac:spMkLst>
        </pc:spChg>
        <pc:spChg chg="mod">
          <ac:chgData name="Jordi Rafael Lazo Florensa" userId="S::jlf4@alumnes.udl.cat::3d5b4e74-8db7-4a38-b341-0dbebbab0b6b" providerId="AD" clId="Web-{414D284C-B106-579B-2509-E02647ACF8F2}" dt="2023-03-27T18:02:20.674" v="737"/>
          <ac:spMkLst>
            <pc:docMk/>
            <pc:sldMk cId="1055295240" sldId="374"/>
            <ac:spMk id="5" creationId="{56226975-5BC0-E858-7194-A701255092AF}"/>
          </ac:spMkLst>
        </pc:spChg>
        <pc:spChg chg="mod">
          <ac:chgData name="Jordi Rafael Lazo Florensa" userId="S::jlf4@alumnes.udl.cat::3d5b4e74-8db7-4a38-b341-0dbebbab0b6b" providerId="AD" clId="Web-{414D284C-B106-579B-2509-E02647ACF8F2}" dt="2023-03-27T18:02:20.674" v="737"/>
          <ac:spMkLst>
            <pc:docMk/>
            <pc:sldMk cId="1055295240" sldId="374"/>
            <ac:spMk id="6" creationId="{7F299FF8-DB34-0E69-B354-97E8579AB333}"/>
          </ac:spMkLst>
        </pc:spChg>
        <pc:spChg chg="mod ord">
          <ac:chgData name="Jordi Rafael Lazo Florensa" userId="S::jlf4@alumnes.udl.cat::3d5b4e74-8db7-4a38-b341-0dbebbab0b6b" providerId="AD" clId="Web-{414D284C-B106-579B-2509-E02647ACF8F2}" dt="2023-03-27T18:02:20.674" v="737"/>
          <ac:spMkLst>
            <pc:docMk/>
            <pc:sldMk cId="1055295240" sldId="374"/>
            <ac:spMk id="7" creationId="{999C32D3-C296-2995-AA2E-A29D61386DC2}"/>
          </ac:spMkLst>
        </pc:spChg>
        <pc:graphicFrameChg chg="add mod modGraphic">
          <ac:chgData name="Jordi Rafael Lazo Florensa" userId="S::jlf4@alumnes.udl.cat::3d5b4e74-8db7-4a38-b341-0dbebbab0b6b" providerId="AD" clId="Web-{414D284C-B106-579B-2509-E02647ACF8F2}" dt="2023-03-27T18:03:56.931" v="759" actId="14100"/>
          <ac:graphicFrameMkLst>
            <pc:docMk/>
            <pc:sldMk cId="1055295240" sldId="374"/>
            <ac:graphicFrameMk id="8" creationId="{92508749-3050-3316-E4AF-5EE1FCA09ABE}"/>
          </ac:graphicFrameMkLst>
        </pc:graphicFrameChg>
      </pc:sldChg>
      <pc:sldChg chg="new del ord">
        <pc:chgData name="Jordi Rafael Lazo Florensa" userId="S::jlf4@alumnes.udl.cat::3d5b4e74-8db7-4a38-b341-0dbebbab0b6b" providerId="AD" clId="Web-{414D284C-B106-579B-2509-E02647ACF8F2}" dt="2023-03-27T17:21:37.542" v="431"/>
        <pc:sldMkLst>
          <pc:docMk/>
          <pc:sldMk cId="4047658825" sldId="374"/>
        </pc:sldMkLst>
      </pc:sldChg>
      <pc:sldChg chg="addSp delSp modSp new">
        <pc:chgData name="Jordi Rafael Lazo Florensa" userId="S::jlf4@alumnes.udl.cat::3d5b4e74-8db7-4a38-b341-0dbebbab0b6b" providerId="AD" clId="Web-{414D284C-B106-579B-2509-E02647ACF8F2}" dt="2023-03-27T18:10:34.038" v="841"/>
        <pc:sldMkLst>
          <pc:docMk/>
          <pc:sldMk cId="2856712749" sldId="375"/>
        </pc:sldMkLst>
        <pc:spChg chg="del">
          <ac:chgData name="Jordi Rafael Lazo Florensa" userId="S::jlf4@alumnes.udl.cat::3d5b4e74-8db7-4a38-b341-0dbebbab0b6b" providerId="AD" clId="Web-{414D284C-B106-579B-2509-E02647ACF8F2}" dt="2023-03-27T18:05:03.357" v="760"/>
          <ac:spMkLst>
            <pc:docMk/>
            <pc:sldMk cId="2856712749" sldId="375"/>
            <ac:spMk id="2" creationId="{CE9C9D63-547E-ADF7-A33D-0168BC455A34}"/>
          </ac:spMkLst>
        </pc:spChg>
        <pc:spChg chg="mod">
          <ac:chgData name="Jordi Rafael Lazo Florensa" userId="S::jlf4@alumnes.udl.cat::3d5b4e74-8db7-4a38-b341-0dbebbab0b6b" providerId="AD" clId="Web-{414D284C-B106-579B-2509-E02647ACF8F2}" dt="2023-03-27T18:10:16.912" v="840" actId="20577"/>
          <ac:spMkLst>
            <pc:docMk/>
            <pc:sldMk cId="2856712749" sldId="375"/>
            <ac:spMk id="3" creationId="{C685CC4E-AE54-45F2-4458-90E011B1CA4F}"/>
          </ac:spMkLst>
        </pc:spChg>
        <pc:spChg chg="del">
          <ac:chgData name="Jordi Rafael Lazo Florensa" userId="S::jlf4@alumnes.udl.cat::3d5b4e74-8db7-4a38-b341-0dbebbab0b6b" providerId="AD" clId="Web-{414D284C-B106-579B-2509-E02647ACF8F2}" dt="2023-03-27T18:05:12.124" v="761"/>
          <ac:spMkLst>
            <pc:docMk/>
            <pc:sldMk cId="2856712749" sldId="375"/>
            <ac:spMk id="4" creationId="{4FA6DCFA-FCFE-A1B9-D2EF-0D2B96DA4B2A}"/>
          </ac:spMkLst>
        </pc:spChg>
        <pc:spChg chg="mod">
          <ac:chgData name="Jordi Rafael Lazo Florensa" userId="S::jlf4@alumnes.udl.cat::3d5b4e74-8db7-4a38-b341-0dbebbab0b6b" providerId="AD" clId="Web-{414D284C-B106-579B-2509-E02647ACF8F2}" dt="2023-03-27T18:05:12.124" v="761"/>
          <ac:spMkLst>
            <pc:docMk/>
            <pc:sldMk cId="2856712749" sldId="375"/>
            <ac:spMk id="5" creationId="{34F89978-93B1-8567-7D4C-BC4E63C2D123}"/>
          </ac:spMkLst>
        </pc:spChg>
        <pc:spChg chg="mod">
          <ac:chgData name="Jordi Rafael Lazo Florensa" userId="S::jlf4@alumnes.udl.cat::3d5b4e74-8db7-4a38-b341-0dbebbab0b6b" providerId="AD" clId="Web-{414D284C-B106-579B-2509-E02647ACF8F2}" dt="2023-03-27T18:05:12.124" v="761"/>
          <ac:spMkLst>
            <pc:docMk/>
            <pc:sldMk cId="2856712749" sldId="375"/>
            <ac:spMk id="6" creationId="{1F5BDCA2-F18D-9AF5-FE6C-9345501189AD}"/>
          </ac:spMkLst>
        </pc:spChg>
        <pc:spChg chg="mod">
          <ac:chgData name="Jordi Rafael Lazo Florensa" userId="S::jlf4@alumnes.udl.cat::3d5b4e74-8db7-4a38-b341-0dbebbab0b6b" providerId="AD" clId="Web-{414D284C-B106-579B-2509-E02647ACF8F2}" dt="2023-03-27T18:05:12.124" v="761"/>
          <ac:spMkLst>
            <pc:docMk/>
            <pc:sldMk cId="2856712749" sldId="375"/>
            <ac:spMk id="7" creationId="{5A6902CC-FF7A-1D99-7864-E284C19604DA}"/>
          </ac:spMkLst>
        </pc:spChg>
        <pc:spChg chg="add mod">
          <ac:chgData name="Jordi Rafael Lazo Florensa" userId="S::jlf4@alumnes.udl.cat::3d5b4e74-8db7-4a38-b341-0dbebbab0b6b" providerId="AD" clId="Web-{414D284C-B106-579B-2509-E02647ACF8F2}" dt="2023-03-27T18:10:03.129" v="839" actId="20577"/>
          <ac:spMkLst>
            <pc:docMk/>
            <pc:sldMk cId="2856712749" sldId="375"/>
            <ac:spMk id="13" creationId="{B999122B-E8F4-E9F4-3F28-D5FAB34DDA6A}"/>
          </ac:spMkLst>
        </pc:spChg>
        <pc:picChg chg="add del mod">
          <ac:chgData name="Jordi Rafael Lazo Florensa" userId="S::jlf4@alumnes.udl.cat::3d5b4e74-8db7-4a38-b341-0dbebbab0b6b" providerId="AD" clId="Web-{414D284C-B106-579B-2509-E02647ACF8F2}" dt="2023-03-27T18:10:34.038" v="841"/>
          <ac:picMkLst>
            <pc:docMk/>
            <pc:sldMk cId="2856712749" sldId="375"/>
            <ac:picMk id="9" creationId="{B86B641B-57BB-FE30-5CA8-4BE746C57C11}"/>
          </ac:picMkLst>
        </pc:picChg>
      </pc:sldChg>
      <pc:sldChg chg="addSp delSp modSp add replId">
        <pc:chgData name="Jordi Rafael Lazo Florensa" userId="S::jlf4@alumnes.udl.cat::3d5b4e74-8db7-4a38-b341-0dbebbab0b6b" providerId="AD" clId="Web-{414D284C-B106-579B-2509-E02647ACF8F2}" dt="2023-03-27T18:18:39.051" v="881" actId="1076"/>
        <pc:sldMkLst>
          <pc:docMk/>
          <pc:sldMk cId="968372261" sldId="376"/>
        </pc:sldMkLst>
        <pc:spChg chg="add del">
          <ac:chgData name="Jordi Rafael Lazo Florensa" userId="S::jlf4@alumnes.udl.cat::3d5b4e74-8db7-4a38-b341-0dbebbab0b6b" providerId="AD" clId="Web-{414D284C-B106-579B-2509-E02647ACF8F2}" dt="2023-03-27T18:18:06.283" v="870"/>
          <ac:spMkLst>
            <pc:docMk/>
            <pc:sldMk cId="968372261" sldId="376"/>
            <ac:spMk id="2" creationId="{CE9C9D63-547E-ADF7-A33D-0168BC455A34}"/>
          </ac:spMkLst>
        </pc:spChg>
        <pc:spChg chg="mod">
          <ac:chgData name="Jordi Rafael Lazo Florensa" userId="S::jlf4@alumnes.udl.cat::3d5b4e74-8db7-4a38-b341-0dbebbab0b6b" providerId="AD" clId="Web-{414D284C-B106-579B-2509-E02647ACF8F2}" dt="2023-03-27T17:22:29.843" v="441" actId="20577"/>
          <ac:spMkLst>
            <pc:docMk/>
            <pc:sldMk cId="968372261" sldId="376"/>
            <ac:spMk id="3" creationId="{C685CC4E-AE54-45F2-4458-90E011B1CA4F}"/>
          </ac:spMkLst>
        </pc:spChg>
        <pc:spChg chg="mod">
          <ac:chgData name="Jordi Rafael Lazo Florensa" userId="S::jlf4@alumnes.udl.cat::3d5b4e74-8db7-4a38-b341-0dbebbab0b6b" providerId="AD" clId="Web-{414D284C-B106-579B-2509-E02647ACF8F2}" dt="2023-03-27T18:12:49.038" v="867" actId="20577"/>
          <ac:spMkLst>
            <pc:docMk/>
            <pc:sldMk cId="968372261" sldId="376"/>
            <ac:spMk id="4" creationId="{4FA6DCFA-FCFE-A1B9-D2EF-0D2B96DA4B2A}"/>
          </ac:spMkLst>
        </pc:spChg>
        <pc:spChg chg="add del mod">
          <ac:chgData name="Jordi Rafael Lazo Florensa" userId="S::jlf4@alumnes.udl.cat::3d5b4e74-8db7-4a38-b341-0dbebbab0b6b" providerId="AD" clId="Web-{414D284C-B106-579B-2509-E02647ACF8F2}" dt="2023-03-27T18:18:25.706" v="878"/>
          <ac:spMkLst>
            <pc:docMk/>
            <pc:sldMk cId="968372261" sldId="376"/>
            <ac:spMk id="11" creationId="{E5BDEE37-590C-90FE-A468-4E980215BD74}"/>
          </ac:spMkLst>
        </pc:spChg>
        <pc:picChg chg="add del mod ord modCrop">
          <ac:chgData name="Jordi Rafael Lazo Florensa" userId="S::jlf4@alumnes.udl.cat::3d5b4e74-8db7-4a38-b341-0dbebbab0b6b" providerId="AD" clId="Web-{414D284C-B106-579B-2509-E02647ACF8F2}" dt="2023-03-27T18:17:56.595" v="869"/>
          <ac:picMkLst>
            <pc:docMk/>
            <pc:sldMk cId="968372261" sldId="376"/>
            <ac:picMk id="8" creationId="{D6373718-DE73-2109-7C52-E4F20FB26CB1}"/>
          </ac:picMkLst>
        </pc:picChg>
        <pc:picChg chg="add del mod ord modCrop">
          <ac:chgData name="Jordi Rafael Lazo Florensa" userId="S::jlf4@alumnes.udl.cat::3d5b4e74-8db7-4a38-b341-0dbebbab0b6b" providerId="AD" clId="Web-{414D284C-B106-579B-2509-E02647ACF8F2}" dt="2023-03-27T18:18:15.643" v="875"/>
          <ac:picMkLst>
            <pc:docMk/>
            <pc:sldMk cId="968372261" sldId="376"/>
            <ac:picMk id="9" creationId="{3A252441-41A5-0398-AF02-09EE6CFF068E}"/>
          </ac:picMkLst>
        </pc:picChg>
        <pc:picChg chg="add del mod ord modCrop">
          <ac:chgData name="Jordi Rafael Lazo Florensa" userId="S::jlf4@alumnes.udl.cat::3d5b4e74-8db7-4a38-b341-0dbebbab0b6b" providerId="AD" clId="Web-{414D284C-B106-579B-2509-E02647ACF8F2}" dt="2023-03-27T18:18:23.628" v="877"/>
          <ac:picMkLst>
            <pc:docMk/>
            <pc:sldMk cId="968372261" sldId="376"/>
            <ac:picMk id="12" creationId="{B95D5970-3849-285F-B1EB-3A17567D7C30}"/>
          </ac:picMkLst>
        </pc:picChg>
        <pc:picChg chg="add mod">
          <ac:chgData name="Jordi Rafael Lazo Florensa" userId="S::jlf4@alumnes.udl.cat::3d5b4e74-8db7-4a38-b341-0dbebbab0b6b" providerId="AD" clId="Web-{414D284C-B106-579B-2509-E02647ACF8F2}" dt="2023-03-27T18:18:39.051" v="881" actId="1076"/>
          <ac:picMkLst>
            <pc:docMk/>
            <pc:sldMk cId="968372261" sldId="376"/>
            <ac:picMk id="13" creationId="{ABAF6951-A242-FD77-FA04-EE6621010908}"/>
          </ac:picMkLst>
        </pc:picChg>
      </pc:sldChg>
      <pc:sldChg chg="addSp modSp add replId">
        <pc:chgData name="Jordi Rafael Lazo Florensa" userId="S::jlf4@alumnes.udl.cat::3d5b4e74-8db7-4a38-b341-0dbebbab0b6b" providerId="AD" clId="Web-{414D284C-B106-579B-2509-E02647ACF8F2}" dt="2023-03-27T17:40:08.095" v="609" actId="20577"/>
        <pc:sldMkLst>
          <pc:docMk/>
          <pc:sldMk cId="152172756" sldId="377"/>
        </pc:sldMkLst>
        <pc:spChg chg="mod">
          <ac:chgData name="Jordi Rafael Lazo Florensa" userId="S::jlf4@alumnes.udl.cat::3d5b4e74-8db7-4a38-b341-0dbebbab0b6b" providerId="AD" clId="Web-{414D284C-B106-579B-2509-E02647ACF8F2}" dt="2023-03-27T17:27:19.645" v="477" actId="20577"/>
          <ac:spMkLst>
            <pc:docMk/>
            <pc:sldMk cId="152172756" sldId="377"/>
            <ac:spMk id="3" creationId="{46DF760A-76B4-AD4B-CA47-6B9F9597E727}"/>
          </ac:spMkLst>
        </pc:spChg>
        <pc:spChg chg="mod">
          <ac:chgData name="Jordi Rafael Lazo Florensa" userId="S::jlf4@alumnes.udl.cat::3d5b4e74-8db7-4a38-b341-0dbebbab0b6b" providerId="AD" clId="Web-{414D284C-B106-579B-2509-E02647ACF8F2}" dt="2023-03-27T17:40:08.095" v="609" actId="20577"/>
          <ac:spMkLst>
            <pc:docMk/>
            <pc:sldMk cId="152172756" sldId="377"/>
            <ac:spMk id="4" creationId="{C6512BB7-21D2-C432-88E0-700D5CD67349}"/>
          </ac:spMkLst>
        </pc:spChg>
        <pc:picChg chg="add mod">
          <ac:chgData name="Jordi Rafael Lazo Florensa" userId="S::jlf4@alumnes.udl.cat::3d5b4e74-8db7-4a38-b341-0dbebbab0b6b" providerId="AD" clId="Web-{414D284C-B106-579B-2509-E02647ACF8F2}" dt="2023-03-27T17:37:35.927" v="593" actId="1076"/>
          <ac:picMkLst>
            <pc:docMk/>
            <pc:sldMk cId="152172756" sldId="377"/>
            <ac:picMk id="2" creationId="{AECC538F-599C-C8BA-494F-E8E559C1F1D4}"/>
          </ac:picMkLst>
        </pc:picChg>
      </pc:sldChg>
      <pc:sldChg chg="addSp modSp add replId">
        <pc:chgData name="Jordi Rafael Lazo Florensa" userId="S::jlf4@alumnes.udl.cat::3d5b4e74-8db7-4a38-b341-0dbebbab0b6b" providerId="AD" clId="Web-{414D284C-B106-579B-2509-E02647ACF8F2}" dt="2023-03-27T17:58:26.235" v="710" actId="1076"/>
        <pc:sldMkLst>
          <pc:docMk/>
          <pc:sldMk cId="3261497726" sldId="378"/>
        </pc:sldMkLst>
        <pc:spChg chg="mod">
          <ac:chgData name="Jordi Rafael Lazo Florensa" userId="S::jlf4@alumnes.udl.cat::3d5b4e74-8db7-4a38-b341-0dbebbab0b6b" providerId="AD" clId="Web-{414D284C-B106-579B-2509-E02647ACF8F2}" dt="2023-03-27T17:27:29.569" v="479" actId="20577"/>
          <ac:spMkLst>
            <pc:docMk/>
            <pc:sldMk cId="3261497726" sldId="378"/>
            <ac:spMk id="3" creationId="{46DF760A-76B4-AD4B-CA47-6B9F9597E727}"/>
          </ac:spMkLst>
        </pc:spChg>
        <pc:spChg chg="mod">
          <ac:chgData name="Jordi Rafael Lazo Florensa" userId="S::jlf4@alumnes.udl.cat::3d5b4e74-8db7-4a38-b341-0dbebbab0b6b" providerId="AD" clId="Web-{414D284C-B106-579B-2509-E02647ACF8F2}" dt="2023-03-27T17:46:08.106" v="704" actId="14100"/>
          <ac:spMkLst>
            <pc:docMk/>
            <pc:sldMk cId="3261497726" sldId="378"/>
            <ac:spMk id="4" creationId="{C6512BB7-21D2-C432-88E0-700D5CD67349}"/>
          </ac:spMkLst>
        </pc:spChg>
        <pc:picChg chg="add mod">
          <ac:chgData name="Jordi Rafael Lazo Florensa" userId="S::jlf4@alumnes.udl.cat::3d5b4e74-8db7-4a38-b341-0dbebbab0b6b" providerId="AD" clId="Web-{414D284C-B106-579B-2509-E02647ACF8F2}" dt="2023-03-27T17:58:26.235" v="710" actId="1076"/>
          <ac:picMkLst>
            <pc:docMk/>
            <pc:sldMk cId="3261497726" sldId="378"/>
            <ac:picMk id="2" creationId="{A82EA427-C92E-4B66-718A-B87213B44CCC}"/>
          </ac:picMkLst>
        </pc:picChg>
      </pc:sldChg>
      <pc:sldChg chg="addSp delSp modSp new del mod modClrScheme chgLayout">
        <pc:chgData name="Jordi Rafael Lazo Florensa" userId="S::jlf4@alumnes.udl.cat::3d5b4e74-8db7-4a38-b341-0dbebbab0b6b" providerId="AD" clId="Web-{414D284C-B106-579B-2509-E02647ACF8F2}" dt="2023-03-27T17:26:29.845" v="473"/>
        <pc:sldMkLst>
          <pc:docMk/>
          <pc:sldMk cId="1223330481" sldId="379"/>
        </pc:sldMkLst>
        <pc:spChg chg="del">
          <ac:chgData name="Jordi Rafael Lazo Florensa" userId="S::jlf4@alumnes.udl.cat::3d5b4e74-8db7-4a38-b341-0dbebbab0b6b" providerId="AD" clId="Web-{414D284C-B106-579B-2509-E02647ACF8F2}" dt="2023-03-27T17:26:23.923" v="472"/>
          <ac:spMkLst>
            <pc:docMk/>
            <pc:sldMk cId="1223330481" sldId="379"/>
            <ac:spMk id="2" creationId="{89A48E6D-D117-8262-AE92-D2C383A815E8}"/>
          </ac:spMkLst>
        </pc:spChg>
        <pc:spChg chg="mod">
          <ac:chgData name="Jordi Rafael Lazo Florensa" userId="S::jlf4@alumnes.udl.cat::3d5b4e74-8db7-4a38-b341-0dbebbab0b6b" providerId="AD" clId="Web-{414D284C-B106-579B-2509-E02647ACF8F2}" dt="2023-03-27T17:26:23.923" v="472"/>
          <ac:spMkLst>
            <pc:docMk/>
            <pc:sldMk cId="1223330481" sldId="379"/>
            <ac:spMk id="3" creationId="{1445D3B9-3726-AF29-E880-09173B31FA78}"/>
          </ac:spMkLst>
        </pc:spChg>
        <pc:spChg chg="mod">
          <ac:chgData name="Jordi Rafael Lazo Florensa" userId="S::jlf4@alumnes.udl.cat::3d5b4e74-8db7-4a38-b341-0dbebbab0b6b" providerId="AD" clId="Web-{414D284C-B106-579B-2509-E02647ACF8F2}" dt="2023-03-27T17:26:23.923" v="472"/>
          <ac:spMkLst>
            <pc:docMk/>
            <pc:sldMk cId="1223330481" sldId="379"/>
            <ac:spMk id="4" creationId="{056C4B74-8F83-07B2-1263-82FD577285B5}"/>
          </ac:spMkLst>
        </pc:spChg>
        <pc:spChg chg="mod">
          <ac:chgData name="Jordi Rafael Lazo Florensa" userId="S::jlf4@alumnes.udl.cat::3d5b4e74-8db7-4a38-b341-0dbebbab0b6b" providerId="AD" clId="Web-{414D284C-B106-579B-2509-E02647ACF8F2}" dt="2023-03-27T17:26:23.923" v="472"/>
          <ac:spMkLst>
            <pc:docMk/>
            <pc:sldMk cId="1223330481" sldId="379"/>
            <ac:spMk id="5" creationId="{7BB7326C-0663-62DD-1816-327D22AE2791}"/>
          </ac:spMkLst>
        </pc:spChg>
        <pc:spChg chg="del">
          <ac:chgData name="Jordi Rafael Lazo Florensa" userId="S::jlf4@alumnes.udl.cat::3d5b4e74-8db7-4a38-b341-0dbebbab0b6b" providerId="AD" clId="Web-{414D284C-B106-579B-2509-E02647ACF8F2}" dt="2023-03-27T17:26:23.923" v="472"/>
          <ac:spMkLst>
            <pc:docMk/>
            <pc:sldMk cId="1223330481" sldId="379"/>
            <ac:spMk id="6" creationId="{7842A6C4-165F-F16D-328B-8E171FEA5187}"/>
          </ac:spMkLst>
        </pc:spChg>
        <pc:spChg chg="add mod">
          <ac:chgData name="Jordi Rafael Lazo Florensa" userId="S::jlf4@alumnes.udl.cat::3d5b4e74-8db7-4a38-b341-0dbebbab0b6b" providerId="AD" clId="Web-{414D284C-B106-579B-2509-E02647ACF8F2}" dt="2023-03-27T17:26:23.923" v="472"/>
          <ac:spMkLst>
            <pc:docMk/>
            <pc:sldMk cId="1223330481" sldId="379"/>
            <ac:spMk id="11" creationId="{E7D24128-7203-2109-9558-E124EEE054B4}"/>
          </ac:spMkLst>
        </pc:spChg>
        <pc:spChg chg="add mod">
          <ac:chgData name="Jordi Rafael Lazo Florensa" userId="S::jlf4@alumnes.udl.cat::3d5b4e74-8db7-4a38-b341-0dbebbab0b6b" providerId="AD" clId="Web-{414D284C-B106-579B-2509-E02647ACF8F2}" dt="2023-03-27T17:26:23.923" v="472"/>
          <ac:spMkLst>
            <pc:docMk/>
            <pc:sldMk cId="1223330481" sldId="379"/>
            <ac:spMk id="13" creationId="{9A4B16C1-C65D-2EC4-2FEA-2A8105B038F0}"/>
          </ac:spMkLst>
        </pc:spChg>
      </pc:sldChg>
    </pc:docChg>
  </pc:docChgLst>
  <pc:docChgLst>
    <pc:chgData name="Joel Aumedes Serrano" userId="S::jas12@alumnes.udl.cat::6a34e1d1-8959-4b94-8952-9eab8c961e01" providerId="AD" clId="Web-{C64768DB-DFF2-EF6F-1ADD-1DF15CAF8DC5}"/>
    <pc:docChg chg="modSld">
      <pc:chgData name="Joel Aumedes Serrano" userId="S::jas12@alumnes.udl.cat::6a34e1d1-8959-4b94-8952-9eab8c961e01" providerId="AD" clId="Web-{C64768DB-DFF2-EF6F-1ADD-1DF15CAF8DC5}" dt="2023-03-29T16:07:39.248" v="5" actId="20577"/>
      <pc:docMkLst>
        <pc:docMk/>
      </pc:docMkLst>
      <pc:sldChg chg="modSp">
        <pc:chgData name="Joel Aumedes Serrano" userId="S::jas12@alumnes.udl.cat::6a34e1d1-8959-4b94-8952-9eab8c961e01" providerId="AD" clId="Web-{C64768DB-DFF2-EF6F-1ADD-1DF15CAF8DC5}" dt="2023-03-29T16:05:05.068" v="0" actId="20577"/>
        <pc:sldMkLst>
          <pc:docMk/>
          <pc:sldMk cId="2960950710" sldId="350"/>
        </pc:sldMkLst>
        <pc:spChg chg="mod">
          <ac:chgData name="Joel Aumedes Serrano" userId="S::jas12@alumnes.udl.cat::6a34e1d1-8959-4b94-8952-9eab8c961e01" providerId="AD" clId="Web-{C64768DB-DFF2-EF6F-1ADD-1DF15CAF8DC5}" dt="2023-03-29T16:05:05.068" v="0" actId="20577"/>
          <ac:spMkLst>
            <pc:docMk/>
            <pc:sldMk cId="2960950710" sldId="350"/>
            <ac:spMk id="2" creationId="{293E168C-8042-5B4E-A5A4-A5BF693AE2D6}"/>
          </ac:spMkLst>
        </pc:spChg>
      </pc:sldChg>
      <pc:sldChg chg="modSp">
        <pc:chgData name="Joel Aumedes Serrano" userId="S::jas12@alumnes.udl.cat::6a34e1d1-8959-4b94-8952-9eab8c961e01" providerId="AD" clId="Web-{C64768DB-DFF2-EF6F-1ADD-1DF15CAF8DC5}" dt="2023-03-29T16:07:39.248" v="5" actId="20577"/>
        <pc:sldMkLst>
          <pc:docMk/>
          <pc:sldMk cId="2866332653" sldId="367"/>
        </pc:sldMkLst>
        <pc:spChg chg="mod">
          <ac:chgData name="Joel Aumedes Serrano" userId="S::jas12@alumnes.udl.cat::6a34e1d1-8959-4b94-8952-9eab8c961e01" providerId="AD" clId="Web-{C64768DB-DFF2-EF6F-1ADD-1DF15CAF8DC5}" dt="2023-03-29T16:07:39.248" v="5" actId="20577"/>
          <ac:spMkLst>
            <pc:docMk/>
            <pc:sldMk cId="2866332653" sldId="367"/>
            <ac:spMk id="7" creationId="{11ADC836-6255-94E3-4F16-95DF9A09BDAE}"/>
          </ac:spMkLst>
        </pc:spChg>
        <pc:picChg chg="mod">
          <ac:chgData name="Joel Aumedes Serrano" userId="S::jas12@alumnes.udl.cat::6a34e1d1-8959-4b94-8952-9eab8c961e01" providerId="AD" clId="Web-{C64768DB-DFF2-EF6F-1ADD-1DF15CAF8DC5}" dt="2023-03-29T16:07:19.372" v="4"/>
          <ac:picMkLst>
            <pc:docMk/>
            <pc:sldMk cId="2866332653" sldId="367"/>
            <ac:picMk id="12" creationId="{007419C6-0E64-D5F2-DD74-83901ACC1503}"/>
          </ac:picMkLst>
        </pc:picChg>
      </pc:sldChg>
      <pc:sldChg chg="delSp">
        <pc:chgData name="Joel Aumedes Serrano" userId="S::jas12@alumnes.udl.cat::6a34e1d1-8959-4b94-8952-9eab8c961e01" providerId="AD" clId="Web-{C64768DB-DFF2-EF6F-1ADD-1DF15CAF8DC5}" dt="2023-03-29T16:05:52.148" v="1"/>
        <pc:sldMkLst>
          <pc:docMk/>
          <pc:sldMk cId="1055295240" sldId="374"/>
        </pc:sldMkLst>
        <pc:spChg chg="del">
          <ac:chgData name="Joel Aumedes Serrano" userId="S::jas12@alumnes.udl.cat::6a34e1d1-8959-4b94-8952-9eab8c961e01" providerId="AD" clId="Web-{C64768DB-DFF2-EF6F-1ADD-1DF15CAF8DC5}" dt="2023-03-29T16:05:52.148" v="1"/>
          <ac:spMkLst>
            <pc:docMk/>
            <pc:sldMk cId="1055295240" sldId="374"/>
            <ac:spMk id="4" creationId="{F8C48C9B-6095-B34F-5599-588FA738878A}"/>
          </ac:spMkLst>
        </pc:spChg>
      </pc:sldChg>
      <pc:sldChg chg="modSp">
        <pc:chgData name="Joel Aumedes Serrano" userId="S::jas12@alumnes.udl.cat::6a34e1d1-8959-4b94-8952-9eab8c961e01" providerId="AD" clId="Web-{C64768DB-DFF2-EF6F-1ADD-1DF15CAF8DC5}" dt="2023-03-29T16:06:02.149" v="3" actId="20577"/>
        <pc:sldMkLst>
          <pc:docMk/>
          <pc:sldMk cId="968372261" sldId="376"/>
        </pc:sldMkLst>
        <pc:spChg chg="mod">
          <ac:chgData name="Joel Aumedes Serrano" userId="S::jas12@alumnes.udl.cat::6a34e1d1-8959-4b94-8952-9eab8c961e01" providerId="AD" clId="Web-{C64768DB-DFF2-EF6F-1ADD-1DF15CAF8DC5}" dt="2023-03-29T16:06:02.149" v="3" actId="20577"/>
          <ac:spMkLst>
            <pc:docMk/>
            <pc:sldMk cId="968372261" sldId="376"/>
            <ac:spMk id="4" creationId="{4FA6DCFA-FCFE-A1B9-D2EF-0D2B96DA4B2A}"/>
          </ac:spMkLst>
        </pc:spChg>
      </pc:sldChg>
    </pc:docChg>
  </pc:docChgLst>
  <pc:docChgLst>
    <pc:chgData name="Jordi Rafael Lazo Florensa" userId="S::jlf4@alumnes.udl.cat::3d5b4e74-8db7-4a38-b341-0dbebbab0b6b" providerId="AD" clId="Web-{A4433683-3B1B-2815-0E7B-99F751B0F2F1}"/>
    <pc:docChg chg="modSld">
      <pc:chgData name="Jordi Rafael Lazo Florensa" userId="S::jlf4@alumnes.udl.cat::3d5b4e74-8db7-4a38-b341-0dbebbab0b6b" providerId="AD" clId="Web-{A4433683-3B1B-2815-0E7B-99F751B0F2F1}" dt="2023-03-30T18:13:44.121" v="26" actId="1076"/>
      <pc:docMkLst>
        <pc:docMk/>
      </pc:docMkLst>
      <pc:sldChg chg="modSp">
        <pc:chgData name="Jordi Rafael Lazo Florensa" userId="S::jlf4@alumnes.udl.cat::3d5b4e74-8db7-4a38-b341-0dbebbab0b6b" providerId="AD" clId="Web-{A4433683-3B1B-2815-0E7B-99F751B0F2F1}" dt="2023-03-30T18:06:03.478" v="2" actId="20577"/>
        <pc:sldMkLst>
          <pc:docMk/>
          <pc:sldMk cId="1055295240" sldId="374"/>
        </pc:sldMkLst>
        <pc:graphicFrameChg chg="modGraphic">
          <ac:chgData name="Jordi Rafael Lazo Florensa" userId="S::jlf4@alumnes.udl.cat::3d5b4e74-8db7-4a38-b341-0dbebbab0b6b" providerId="AD" clId="Web-{A4433683-3B1B-2815-0E7B-99F751B0F2F1}" dt="2023-03-30T18:06:03.478" v="2" actId="20577"/>
          <ac:graphicFrameMkLst>
            <pc:docMk/>
            <pc:sldMk cId="1055295240" sldId="374"/>
            <ac:graphicFrameMk id="8" creationId="{92508749-3050-3316-E4AF-5EE1FCA09ABE}"/>
          </ac:graphicFrameMkLst>
        </pc:graphicFrameChg>
      </pc:sldChg>
      <pc:sldChg chg="addSp delSp modSp">
        <pc:chgData name="Jordi Rafael Lazo Florensa" userId="S::jlf4@alumnes.udl.cat::3d5b4e74-8db7-4a38-b341-0dbebbab0b6b" providerId="AD" clId="Web-{A4433683-3B1B-2815-0E7B-99F751B0F2F1}" dt="2023-03-30T18:13:44.121" v="26" actId="1076"/>
        <pc:sldMkLst>
          <pc:docMk/>
          <pc:sldMk cId="2856712749" sldId="375"/>
        </pc:sldMkLst>
        <pc:picChg chg="add mod">
          <ac:chgData name="Jordi Rafael Lazo Florensa" userId="S::jlf4@alumnes.udl.cat::3d5b4e74-8db7-4a38-b341-0dbebbab0b6b" providerId="AD" clId="Web-{A4433683-3B1B-2815-0E7B-99F751B0F2F1}" dt="2023-03-30T18:13:10.853" v="18" actId="1076"/>
          <ac:picMkLst>
            <pc:docMk/>
            <pc:sldMk cId="2856712749" sldId="375"/>
            <ac:picMk id="2" creationId="{930AF6A1-CC7D-6A05-D532-CBCF7E055E44}"/>
          </ac:picMkLst>
        </pc:picChg>
        <pc:picChg chg="add mod">
          <ac:chgData name="Jordi Rafael Lazo Florensa" userId="S::jlf4@alumnes.udl.cat::3d5b4e74-8db7-4a38-b341-0dbebbab0b6b" providerId="AD" clId="Web-{A4433683-3B1B-2815-0E7B-99F751B0F2F1}" dt="2023-03-30T18:13:12.588" v="19" actId="1076"/>
          <ac:picMkLst>
            <pc:docMk/>
            <pc:sldMk cId="2856712749" sldId="375"/>
            <ac:picMk id="4" creationId="{18AAA98F-E191-803E-A946-70873496C044}"/>
          </ac:picMkLst>
        </pc:picChg>
        <pc:picChg chg="add mod">
          <ac:chgData name="Jordi Rafael Lazo Florensa" userId="S::jlf4@alumnes.udl.cat::3d5b4e74-8db7-4a38-b341-0dbebbab0b6b" providerId="AD" clId="Web-{A4433683-3B1B-2815-0E7B-99F751B0F2F1}" dt="2023-03-30T18:13:15.729" v="20" actId="1076"/>
          <ac:picMkLst>
            <pc:docMk/>
            <pc:sldMk cId="2856712749" sldId="375"/>
            <ac:picMk id="8" creationId="{9EB298E9-B5FE-2334-E85C-C229B9644AD7}"/>
          </ac:picMkLst>
        </pc:picChg>
        <pc:picChg chg="del">
          <ac:chgData name="Jordi Rafael Lazo Florensa" userId="S::jlf4@alumnes.udl.cat::3d5b4e74-8db7-4a38-b341-0dbebbab0b6b" providerId="AD" clId="Web-{A4433683-3B1B-2815-0E7B-99F751B0F2F1}" dt="2023-03-30T18:08:28.083" v="3"/>
          <ac:picMkLst>
            <pc:docMk/>
            <pc:sldMk cId="2856712749" sldId="375"/>
            <ac:picMk id="9" creationId="{B86B641B-57BB-FE30-5CA8-4BE746C57C11}"/>
          </ac:picMkLst>
        </pc:picChg>
        <pc:picChg chg="add mod">
          <ac:chgData name="Jordi Rafael Lazo Florensa" userId="S::jlf4@alumnes.udl.cat::3d5b4e74-8db7-4a38-b341-0dbebbab0b6b" providerId="AD" clId="Web-{A4433683-3B1B-2815-0E7B-99F751B0F2F1}" dt="2023-03-30T18:13:21.010" v="22" actId="1076"/>
          <ac:picMkLst>
            <pc:docMk/>
            <pc:sldMk cId="2856712749" sldId="375"/>
            <ac:picMk id="10" creationId="{40ED3AA0-742C-5AB2-049D-DE907F15762A}"/>
          </ac:picMkLst>
        </pc:picChg>
        <pc:picChg chg="add mod">
          <ac:chgData name="Jordi Rafael Lazo Florensa" userId="S::jlf4@alumnes.udl.cat::3d5b4e74-8db7-4a38-b341-0dbebbab0b6b" providerId="AD" clId="Web-{A4433683-3B1B-2815-0E7B-99F751B0F2F1}" dt="2023-03-30T18:13:44.121" v="26" actId="1076"/>
          <ac:picMkLst>
            <pc:docMk/>
            <pc:sldMk cId="2856712749" sldId="375"/>
            <ac:picMk id="11" creationId="{1AD5C388-7FC3-F8BF-1A89-97DAB2063413}"/>
          </ac:picMkLst>
        </pc:picChg>
      </pc:sldChg>
    </pc:docChg>
  </pc:docChgLst>
  <pc:docChgLst>
    <pc:chgData name="Jordi Rafael Lazo Florensa" userId="S::jlf4@alumnes.udl.cat::3d5b4e74-8db7-4a38-b341-0dbebbab0b6b" providerId="AD" clId="Web-{7DA4231C-6646-A4D9-B2BE-8A6BA29B8341}"/>
    <pc:docChg chg="addSld modSld">
      <pc:chgData name="Jordi Rafael Lazo Florensa" userId="S::jlf4@alumnes.udl.cat::3d5b4e74-8db7-4a38-b341-0dbebbab0b6b" providerId="AD" clId="Web-{7DA4231C-6646-A4D9-B2BE-8A6BA29B8341}" dt="2023-03-30T15:51:39.427" v="86"/>
      <pc:docMkLst>
        <pc:docMk/>
      </pc:docMkLst>
      <pc:sldChg chg="modSp">
        <pc:chgData name="Jordi Rafael Lazo Florensa" userId="S::jlf4@alumnes.udl.cat::3d5b4e74-8db7-4a38-b341-0dbebbab0b6b" providerId="AD" clId="Web-{7DA4231C-6646-A4D9-B2BE-8A6BA29B8341}" dt="2023-03-30T15:43:25.942" v="10" actId="20577"/>
        <pc:sldMkLst>
          <pc:docMk/>
          <pc:sldMk cId="3470580460" sldId="352"/>
        </pc:sldMkLst>
        <pc:spChg chg="mod">
          <ac:chgData name="Jordi Rafael Lazo Florensa" userId="S::jlf4@alumnes.udl.cat::3d5b4e74-8db7-4a38-b341-0dbebbab0b6b" providerId="AD" clId="Web-{7DA4231C-6646-A4D9-B2BE-8A6BA29B8341}" dt="2023-03-30T15:43:25.942" v="10" actId="20577"/>
          <ac:spMkLst>
            <pc:docMk/>
            <pc:sldMk cId="3470580460" sldId="352"/>
            <ac:spMk id="13" creationId="{F462CB8B-C7F3-3B48-D353-CAE43C5B6449}"/>
          </ac:spMkLst>
        </pc:spChg>
      </pc:sldChg>
      <pc:sldChg chg="modSp">
        <pc:chgData name="Jordi Rafael Lazo Florensa" userId="S::jlf4@alumnes.udl.cat::3d5b4e74-8db7-4a38-b341-0dbebbab0b6b" providerId="AD" clId="Web-{7DA4231C-6646-A4D9-B2BE-8A6BA29B8341}" dt="2023-03-30T15:43:49.099" v="14" actId="20577"/>
        <pc:sldMkLst>
          <pc:docMk/>
          <pc:sldMk cId="1055295240" sldId="374"/>
        </pc:sldMkLst>
        <pc:graphicFrameChg chg="modGraphic">
          <ac:chgData name="Jordi Rafael Lazo Florensa" userId="S::jlf4@alumnes.udl.cat::3d5b4e74-8db7-4a38-b341-0dbebbab0b6b" providerId="AD" clId="Web-{7DA4231C-6646-A4D9-B2BE-8A6BA29B8341}" dt="2023-03-30T15:43:49.099" v="14" actId="20577"/>
          <ac:graphicFrameMkLst>
            <pc:docMk/>
            <pc:sldMk cId="1055295240" sldId="374"/>
            <ac:graphicFrameMk id="8" creationId="{92508749-3050-3316-E4AF-5EE1FCA09ABE}"/>
          </ac:graphicFrameMkLst>
        </pc:graphicFrameChg>
      </pc:sldChg>
      <pc:sldChg chg="modSp">
        <pc:chgData name="Jordi Rafael Lazo Florensa" userId="S::jlf4@alumnes.udl.cat::3d5b4e74-8db7-4a38-b341-0dbebbab0b6b" providerId="AD" clId="Web-{7DA4231C-6646-A4D9-B2BE-8A6BA29B8341}" dt="2023-03-30T15:47:22.106" v="58" actId="20577"/>
        <pc:sldMkLst>
          <pc:docMk/>
          <pc:sldMk cId="968372261" sldId="376"/>
        </pc:sldMkLst>
        <pc:spChg chg="mod">
          <ac:chgData name="Jordi Rafael Lazo Florensa" userId="S::jlf4@alumnes.udl.cat::3d5b4e74-8db7-4a38-b341-0dbebbab0b6b" providerId="AD" clId="Web-{7DA4231C-6646-A4D9-B2BE-8A6BA29B8341}" dt="2023-03-30T15:47:22.106" v="58" actId="20577"/>
          <ac:spMkLst>
            <pc:docMk/>
            <pc:sldMk cId="968372261" sldId="376"/>
            <ac:spMk id="4" creationId="{4FA6DCFA-FCFE-A1B9-D2EF-0D2B96DA4B2A}"/>
          </ac:spMkLst>
        </pc:spChg>
      </pc:sldChg>
      <pc:sldChg chg="addSp delSp modSp new mod modClrScheme chgLayout">
        <pc:chgData name="Jordi Rafael Lazo Florensa" userId="S::jlf4@alumnes.udl.cat::3d5b4e74-8db7-4a38-b341-0dbebbab0b6b" providerId="AD" clId="Web-{7DA4231C-6646-A4D9-B2BE-8A6BA29B8341}" dt="2023-03-30T15:51:08.473" v="84"/>
        <pc:sldMkLst>
          <pc:docMk/>
          <pc:sldMk cId="1404998812" sldId="379"/>
        </pc:sldMkLst>
        <pc:spChg chg="del">
          <ac:chgData name="Jordi Rafael Lazo Florensa" userId="S::jlf4@alumnes.udl.cat::3d5b4e74-8db7-4a38-b341-0dbebbab0b6b" providerId="AD" clId="Web-{7DA4231C-6646-A4D9-B2BE-8A6BA29B8341}" dt="2023-03-30T15:51:08.473" v="84"/>
          <ac:spMkLst>
            <pc:docMk/>
            <pc:sldMk cId="1404998812" sldId="379"/>
            <ac:spMk id="2" creationId="{86D03DBD-418E-FBDC-0ACB-AB925EDA6397}"/>
          </ac:spMkLst>
        </pc:spChg>
        <pc:spChg chg="mod">
          <ac:chgData name="Jordi Rafael Lazo Florensa" userId="S::jlf4@alumnes.udl.cat::3d5b4e74-8db7-4a38-b341-0dbebbab0b6b" providerId="AD" clId="Web-{7DA4231C-6646-A4D9-B2BE-8A6BA29B8341}" dt="2023-03-30T15:51:08.473" v="84"/>
          <ac:spMkLst>
            <pc:docMk/>
            <pc:sldMk cId="1404998812" sldId="379"/>
            <ac:spMk id="3" creationId="{B183EFAC-8B1B-5B5E-7093-504848C8D10D}"/>
          </ac:spMkLst>
        </pc:spChg>
        <pc:spChg chg="del mod">
          <ac:chgData name="Jordi Rafael Lazo Florensa" userId="S::jlf4@alumnes.udl.cat::3d5b4e74-8db7-4a38-b341-0dbebbab0b6b" providerId="AD" clId="Web-{7DA4231C-6646-A4D9-B2BE-8A6BA29B8341}" dt="2023-03-30T15:51:08.473" v="84"/>
          <ac:spMkLst>
            <pc:docMk/>
            <pc:sldMk cId="1404998812" sldId="379"/>
            <ac:spMk id="4" creationId="{F140630D-76A7-EC10-F443-50C308D3DF50}"/>
          </ac:spMkLst>
        </pc:spChg>
        <pc:spChg chg="mod">
          <ac:chgData name="Jordi Rafael Lazo Florensa" userId="S::jlf4@alumnes.udl.cat::3d5b4e74-8db7-4a38-b341-0dbebbab0b6b" providerId="AD" clId="Web-{7DA4231C-6646-A4D9-B2BE-8A6BA29B8341}" dt="2023-03-30T15:51:08.473" v="84"/>
          <ac:spMkLst>
            <pc:docMk/>
            <pc:sldMk cId="1404998812" sldId="379"/>
            <ac:spMk id="5" creationId="{A561C618-5A8D-4D42-AFAC-4EA4E43B52D0}"/>
          </ac:spMkLst>
        </pc:spChg>
        <pc:spChg chg="mod">
          <ac:chgData name="Jordi Rafael Lazo Florensa" userId="S::jlf4@alumnes.udl.cat::3d5b4e74-8db7-4a38-b341-0dbebbab0b6b" providerId="AD" clId="Web-{7DA4231C-6646-A4D9-B2BE-8A6BA29B8341}" dt="2023-03-30T15:51:08.473" v="84"/>
          <ac:spMkLst>
            <pc:docMk/>
            <pc:sldMk cId="1404998812" sldId="379"/>
            <ac:spMk id="6" creationId="{C23795DA-41DA-C963-C8E8-FD998984DED2}"/>
          </ac:spMkLst>
        </pc:spChg>
        <pc:spChg chg="mod ord">
          <ac:chgData name="Jordi Rafael Lazo Florensa" userId="S::jlf4@alumnes.udl.cat::3d5b4e74-8db7-4a38-b341-0dbebbab0b6b" providerId="AD" clId="Web-{7DA4231C-6646-A4D9-B2BE-8A6BA29B8341}" dt="2023-03-30T15:51:08.473" v="84"/>
          <ac:spMkLst>
            <pc:docMk/>
            <pc:sldMk cId="1404998812" sldId="379"/>
            <ac:spMk id="7" creationId="{1D58C94B-6080-D242-2A85-2F01D7FDA24A}"/>
          </ac:spMkLst>
        </pc:spChg>
        <pc:graphicFrameChg chg="add">
          <ac:chgData name="Jordi Rafael Lazo Florensa" userId="S::jlf4@alumnes.udl.cat::3d5b4e74-8db7-4a38-b341-0dbebbab0b6b" providerId="AD" clId="Web-{7DA4231C-6646-A4D9-B2BE-8A6BA29B8341}" dt="2023-03-30T15:51:08.473" v="84"/>
          <ac:graphicFrameMkLst>
            <pc:docMk/>
            <pc:sldMk cId="1404998812" sldId="379"/>
            <ac:graphicFrameMk id="9" creationId="{B1EF27F3-919A-CB67-28EF-2B16F6336632}"/>
          </ac:graphicFrameMkLst>
        </pc:graphicFrameChg>
      </pc:sldChg>
      <pc:sldChg chg="addSp delSp modSp add replId">
        <pc:chgData name="Jordi Rafael Lazo Florensa" userId="S::jlf4@alumnes.udl.cat::3d5b4e74-8db7-4a38-b341-0dbebbab0b6b" providerId="AD" clId="Web-{7DA4231C-6646-A4D9-B2BE-8A6BA29B8341}" dt="2023-03-30T15:49:54.376" v="83" actId="1076"/>
        <pc:sldMkLst>
          <pc:docMk/>
          <pc:sldMk cId="874547174" sldId="380"/>
        </pc:sldMkLst>
        <pc:spChg chg="add del">
          <ac:chgData name="Jordi Rafael Lazo Florensa" userId="S::jlf4@alumnes.udl.cat::3d5b4e74-8db7-4a38-b341-0dbebbab0b6b" providerId="AD" clId="Web-{7DA4231C-6646-A4D9-B2BE-8A6BA29B8341}" dt="2023-03-30T15:49:38.767" v="78"/>
          <ac:spMkLst>
            <pc:docMk/>
            <pc:sldMk cId="874547174" sldId="380"/>
            <ac:spMk id="2" creationId="{86D03DBD-418E-FBDC-0ACB-AB925EDA6397}"/>
          </ac:spMkLst>
        </pc:spChg>
        <pc:spChg chg="mod">
          <ac:chgData name="Jordi Rafael Lazo Florensa" userId="S::jlf4@alumnes.udl.cat::3d5b4e74-8db7-4a38-b341-0dbebbab0b6b" providerId="AD" clId="Web-{7DA4231C-6646-A4D9-B2BE-8A6BA29B8341}" dt="2023-03-30T15:44:58.242" v="35" actId="20577"/>
          <ac:spMkLst>
            <pc:docMk/>
            <pc:sldMk cId="874547174" sldId="380"/>
            <ac:spMk id="3" creationId="{B183EFAC-8B1B-5B5E-7093-504848C8D10D}"/>
          </ac:spMkLst>
        </pc:spChg>
        <pc:spChg chg="mod">
          <ac:chgData name="Jordi Rafael Lazo Florensa" userId="S::jlf4@alumnes.udl.cat::3d5b4e74-8db7-4a38-b341-0dbebbab0b6b" providerId="AD" clId="Web-{7DA4231C-6646-A4D9-B2BE-8A6BA29B8341}" dt="2023-03-30T15:46:35.339" v="53" actId="20577"/>
          <ac:spMkLst>
            <pc:docMk/>
            <pc:sldMk cId="874547174" sldId="380"/>
            <ac:spMk id="4" creationId="{F140630D-76A7-EC10-F443-50C308D3DF50}"/>
          </ac:spMkLst>
        </pc:spChg>
        <pc:spChg chg="add del mod">
          <ac:chgData name="Jordi Rafael Lazo Florensa" userId="S::jlf4@alumnes.udl.cat::3d5b4e74-8db7-4a38-b341-0dbebbab0b6b" providerId="AD" clId="Web-{7DA4231C-6646-A4D9-B2BE-8A6BA29B8341}" dt="2023-03-30T15:49:45.439" v="80"/>
          <ac:spMkLst>
            <pc:docMk/>
            <pc:sldMk cId="874547174" sldId="380"/>
            <ac:spMk id="13" creationId="{EC55414A-F1C8-9DEA-8F40-E08FEDFF6BB6}"/>
          </ac:spMkLst>
        </pc:spChg>
        <pc:picChg chg="add del mod ord modCrop">
          <ac:chgData name="Jordi Rafael Lazo Florensa" userId="S::jlf4@alumnes.udl.cat::3d5b4e74-8db7-4a38-b341-0dbebbab0b6b" providerId="AD" clId="Web-{7DA4231C-6646-A4D9-B2BE-8A6BA29B8341}" dt="2023-03-30T15:49:06.437" v="73"/>
          <ac:picMkLst>
            <pc:docMk/>
            <pc:sldMk cId="874547174" sldId="380"/>
            <ac:picMk id="8" creationId="{526504A2-3EF6-FE24-3BAA-7039C03ECEA8}"/>
          </ac:picMkLst>
        </pc:picChg>
        <pc:picChg chg="add del mod ord modCrop">
          <ac:chgData name="Jordi Rafael Lazo Florensa" userId="S::jlf4@alumnes.udl.cat::3d5b4e74-8db7-4a38-b341-0dbebbab0b6b" providerId="AD" clId="Web-{7DA4231C-6646-A4D9-B2BE-8A6BA29B8341}" dt="2023-03-30T15:49:15.547" v="75"/>
          <ac:picMkLst>
            <pc:docMk/>
            <pc:sldMk cId="874547174" sldId="380"/>
            <ac:picMk id="9" creationId="{4B64372A-79EE-2712-217B-5A4146D2FB10}"/>
          </ac:picMkLst>
        </pc:picChg>
        <pc:picChg chg="add del mod ord modCrop">
          <ac:chgData name="Jordi Rafael Lazo Florensa" userId="S::jlf4@alumnes.udl.cat::3d5b4e74-8db7-4a38-b341-0dbebbab0b6b" providerId="AD" clId="Web-{7DA4231C-6646-A4D9-B2BE-8A6BA29B8341}" dt="2023-03-30T15:49:27.172" v="77"/>
          <ac:picMkLst>
            <pc:docMk/>
            <pc:sldMk cId="874547174" sldId="380"/>
            <ac:picMk id="10" creationId="{3F228C26-9AAD-FB33-2827-11958E45AC74}"/>
          </ac:picMkLst>
        </pc:picChg>
        <pc:picChg chg="add del mod ord modCrop">
          <ac:chgData name="Jordi Rafael Lazo Florensa" userId="S::jlf4@alumnes.udl.cat::3d5b4e74-8db7-4a38-b341-0dbebbab0b6b" providerId="AD" clId="Web-{7DA4231C-6646-A4D9-B2BE-8A6BA29B8341}" dt="2023-03-30T15:49:40.845" v="79"/>
          <ac:picMkLst>
            <pc:docMk/>
            <pc:sldMk cId="874547174" sldId="380"/>
            <ac:picMk id="11" creationId="{F95A4F84-94C4-68C7-6820-0C4F00ACF495}"/>
          </ac:picMkLst>
        </pc:picChg>
        <pc:picChg chg="add mod">
          <ac:chgData name="Jordi Rafael Lazo Florensa" userId="S::jlf4@alumnes.udl.cat::3d5b4e74-8db7-4a38-b341-0dbebbab0b6b" providerId="AD" clId="Web-{7DA4231C-6646-A4D9-B2BE-8A6BA29B8341}" dt="2023-03-30T15:49:54.376" v="83" actId="1076"/>
          <ac:picMkLst>
            <pc:docMk/>
            <pc:sldMk cId="874547174" sldId="380"/>
            <ac:picMk id="14" creationId="{E4664450-A97D-5CE0-F44D-D4A70655C756}"/>
          </ac:picMkLst>
        </pc:picChg>
      </pc:sldChg>
      <pc:sldChg chg="addSp delSp modSp add mod replId modClrScheme chgLayout">
        <pc:chgData name="Jordi Rafael Lazo Florensa" userId="S::jlf4@alumnes.udl.cat::3d5b4e74-8db7-4a38-b341-0dbebbab0b6b" providerId="AD" clId="Web-{7DA4231C-6646-A4D9-B2BE-8A6BA29B8341}" dt="2023-03-30T15:51:26.723" v="85"/>
        <pc:sldMkLst>
          <pc:docMk/>
          <pc:sldMk cId="3300420597" sldId="381"/>
        </pc:sldMkLst>
        <pc:spChg chg="del">
          <ac:chgData name="Jordi Rafael Lazo Florensa" userId="S::jlf4@alumnes.udl.cat::3d5b4e74-8db7-4a38-b341-0dbebbab0b6b" providerId="AD" clId="Web-{7DA4231C-6646-A4D9-B2BE-8A6BA29B8341}" dt="2023-03-30T15:51:26.723" v="85"/>
          <ac:spMkLst>
            <pc:docMk/>
            <pc:sldMk cId="3300420597" sldId="381"/>
            <ac:spMk id="2" creationId="{86D03DBD-418E-FBDC-0ACB-AB925EDA6397}"/>
          </ac:spMkLst>
        </pc:spChg>
        <pc:spChg chg="mod">
          <ac:chgData name="Jordi Rafael Lazo Florensa" userId="S::jlf4@alumnes.udl.cat::3d5b4e74-8db7-4a38-b341-0dbebbab0b6b" providerId="AD" clId="Web-{7DA4231C-6646-A4D9-B2BE-8A6BA29B8341}" dt="2023-03-30T15:51:26.723" v="85"/>
          <ac:spMkLst>
            <pc:docMk/>
            <pc:sldMk cId="3300420597" sldId="381"/>
            <ac:spMk id="3" creationId="{B183EFAC-8B1B-5B5E-7093-504848C8D10D}"/>
          </ac:spMkLst>
        </pc:spChg>
        <pc:spChg chg="del mod">
          <ac:chgData name="Jordi Rafael Lazo Florensa" userId="S::jlf4@alumnes.udl.cat::3d5b4e74-8db7-4a38-b341-0dbebbab0b6b" providerId="AD" clId="Web-{7DA4231C-6646-A4D9-B2BE-8A6BA29B8341}" dt="2023-03-30T15:51:26.723" v="85"/>
          <ac:spMkLst>
            <pc:docMk/>
            <pc:sldMk cId="3300420597" sldId="381"/>
            <ac:spMk id="4" creationId="{F140630D-76A7-EC10-F443-50C308D3DF50}"/>
          </ac:spMkLst>
        </pc:spChg>
        <pc:spChg chg="mod">
          <ac:chgData name="Jordi Rafael Lazo Florensa" userId="S::jlf4@alumnes.udl.cat::3d5b4e74-8db7-4a38-b341-0dbebbab0b6b" providerId="AD" clId="Web-{7DA4231C-6646-A4D9-B2BE-8A6BA29B8341}" dt="2023-03-30T15:51:26.723" v="85"/>
          <ac:spMkLst>
            <pc:docMk/>
            <pc:sldMk cId="3300420597" sldId="381"/>
            <ac:spMk id="5" creationId="{A561C618-5A8D-4D42-AFAC-4EA4E43B52D0}"/>
          </ac:spMkLst>
        </pc:spChg>
        <pc:spChg chg="mod">
          <ac:chgData name="Jordi Rafael Lazo Florensa" userId="S::jlf4@alumnes.udl.cat::3d5b4e74-8db7-4a38-b341-0dbebbab0b6b" providerId="AD" clId="Web-{7DA4231C-6646-A4D9-B2BE-8A6BA29B8341}" dt="2023-03-30T15:51:26.723" v="85"/>
          <ac:spMkLst>
            <pc:docMk/>
            <pc:sldMk cId="3300420597" sldId="381"/>
            <ac:spMk id="6" creationId="{C23795DA-41DA-C963-C8E8-FD998984DED2}"/>
          </ac:spMkLst>
        </pc:spChg>
        <pc:spChg chg="mod ord">
          <ac:chgData name="Jordi Rafael Lazo Florensa" userId="S::jlf4@alumnes.udl.cat::3d5b4e74-8db7-4a38-b341-0dbebbab0b6b" providerId="AD" clId="Web-{7DA4231C-6646-A4D9-B2BE-8A6BA29B8341}" dt="2023-03-30T15:51:26.723" v="85"/>
          <ac:spMkLst>
            <pc:docMk/>
            <pc:sldMk cId="3300420597" sldId="381"/>
            <ac:spMk id="7" creationId="{1D58C94B-6080-D242-2A85-2F01D7FDA24A}"/>
          </ac:spMkLst>
        </pc:spChg>
        <pc:graphicFrameChg chg="add">
          <ac:chgData name="Jordi Rafael Lazo Florensa" userId="S::jlf4@alumnes.udl.cat::3d5b4e74-8db7-4a38-b341-0dbebbab0b6b" providerId="AD" clId="Web-{7DA4231C-6646-A4D9-B2BE-8A6BA29B8341}" dt="2023-03-30T15:51:26.723" v="85"/>
          <ac:graphicFrameMkLst>
            <pc:docMk/>
            <pc:sldMk cId="3300420597" sldId="381"/>
            <ac:graphicFrameMk id="9" creationId="{83E7E05B-F4D7-B0D4-CCA3-2BDAA826D413}"/>
          </ac:graphicFrameMkLst>
        </pc:graphicFrameChg>
      </pc:sldChg>
      <pc:sldChg chg="addSp delSp modSp add mod replId modClrScheme chgLayout">
        <pc:chgData name="Jordi Rafael Lazo Florensa" userId="S::jlf4@alumnes.udl.cat::3d5b4e74-8db7-4a38-b341-0dbebbab0b6b" providerId="AD" clId="Web-{7DA4231C-6646-A4D9-B2BE-8A6BA29B8341}" dt="2023-03-30T15:51:39.427" v="86"/>
        <pc:sldMkLst>
          <pc:docMk/>
          <pc:sldMk cId="4187107543" sldId="382"/>
        </pc:sldMkLst>
        <pc:spChg chg="del">
          <ac:chgData name="Jordi Rafael Lazo Florensa" userId="S::jlf4@alumnes.udl.cat::3d5b4e74-8db7-4a38-b341-0dbebbab0b6b" providerId="AD" clId="Web-{7DA4231C-6646-A4D9-B2BE-8A6BA29B8341}" dt="2023-03-30T15:51:39.427" v="86"/>
          <ac:spMkLst>
            <pc:docMk/>
            <pc:sldMk cId="4187107543" sldId="382"/>
            <ac:spMk id="2" creationId="{86D03DBD-418E-FBDC-0ACB-AB925EDA6397}"/>
          </ac:spMkLst>
        </pc:spChg>
        <pc:spChg chg="mod">
          <ac:chgData name="Jordi Rafael Lazo Florensa" userId="S::jlf4@alumnes.udl.cat::3d5b4e74-8db7-4a38-b341-0dbebbab0b6b" providerId="AD" clId="Web-{7DA4231C-6646-A4D9-B2BE-8A6BA29B8341}" dt="2023-03-30T15:51:39.427" v="86"/>
          <ac:spMkLst>
            <pc:docMk/>
            <pc:sldMk cId="4187107543" sldId="382"/>
            <ac:spMk id="3" creationId="{B183EFAC-8B1B-5B5E-7093-504848C8D10D}"/>
          </ac:spMkLst>
        </pc:spChg>
        <pc:spChg chg="del mod">
          <ac:chgData name="Jordi Rafael Lazo Florensa" userId="S::jlf4@alumnes.udl.cat::3d5b4e74-8db7-4a38-b341-0dbebbab0b6b" providerId="AD" clId="Web-{7DA4231C-6646-A4D9-B2BE-8A6BA29B8341}" dt="2023-03-30T15:51:39.427" v="86"/>
          <ac:spMkLst>
            <pc:docMk/>
            <pc:sldMk cId="4187107543" sldId="382"/>
            <ac:spMk id="4" creationId="{F140630D-76A7-EC10-F443-50C308D3DF50}"/>
          </ac:spMkLst>
        </pc:spChg>
        <pc:spChg chg="mod">
          <ac:chgData name="Jordi Rafael Lazo Florensa" userId="S::jlf4@alumnes.udl.cat::3d5b4e74-8db7-4a38-b341-0dbebbab0b6b" providerId="AD" clId="Web-{7DA4231C-6646-A4D9-B2BE-8A6BA29B8341}" dt="2023-03-30T15:51:39.427" v="86"/>
          <ac:spMkLst>
            <pc:docMk/>
            <pc:sldMk cId="4187107543" sldId="382"/>
            <ac:spMk id="5" creationId="{A561C618-5A8D-4D42-AFAC-4EA4E43B52D0}"/>
          </ac:spMkLst>
        </pc:spChg>
        <pc:spChg chg="mod">
          <ac:chgData name="Jordi Rafael Lazo Florensa" userId="S::jlf4@alumnes.udl.cat::3d5b4e74-8db7-4a38-b341-0dbebbab0b6b" providerId="AD" clId="Web-{7DA4231C-6646-A4D9-B2BE-8A6BA29B8341}" dt="2023-03-30T15:51:39.427" v="86"/>
          <ac:spMkLst>
            <pc:docMk/>
            <pc:sldMk cId="4187107543" sldId="382"/>
            <ac:spMk id="6" creationId="{C23795DA-41DA-C963-C8E8-FD998984DED2}"/>
          </ac:spMkLst>
        </pc:spChg>
        <pc:spChg chg="mod ord">
          <ac:chgData name="Jordi Rafael Lazo Florensa" userId="S::jlf4@alumnes.udl.cat::3d5b4e74-8db7-4a38-b341-0dbebbab0b6b" providerId="AD" clId="Web-{7DA4231C-6646-A4D9-B2BE-8A6BA29B8341}" dt="2023-03-30T15:51:39.427" v="86"/>
          <ac:spMkLst>
            <pc:docMk/>
            <pc:sldMk cId="4187107543" sldId="382"/>
            <ac:spMk id="7" creationId="{1D58C94B-6080-D242-2A85-2F01D7FDA24A}"/>
          </ac:spMkLst>
        </pc:spChg>
        <pc:graphicFrameChg chg="add">
          <ac:chgData name="Jordi Rafael Lazo Florensa" userId="S::jlf4@alumnes.udl.cat::3d5b4e74-8db7-4a38-b341-0dbebbab0b6b" providerId="AD" clId="Web-{7DA4231C-6646-A4D9-B2BE-8A6BA29B8341}" dt="2023-03-30T15:51:39.427" v="86"/>
          <ac:graphicFrameMkLst>
            <pc:docMk/>
            <pc:sldMk cId="4187107543" sldId="382"/>
            <ac:graphicFrameMk id="9" creationId="{2B659EE9-9C13-1566-8091-B00806ADF1DB}"/>
          </ac:graphicFrameMkLst>
        </pc:graphicFrameChg>
      </pc:sldChg>
    </pc:docChg>
  </pc:docChgLst>
  <pc:docChgLst>
    <pc:chgData name="Jordi Rafael Lazo Florensa" userId="S::jlf4@alumnes.udl.cat::3d5b4e74-8db7-4a38-b341-0dbebbab0b6b" providerId="AD" clId="Web-{B14E15D7-E6B2-0E20-855C-6AAA9567845B}"/>
    <pc:docChg chg="modSld">
      <pc:chgData name="Jordi Rafael Lazo Florensa" userId="S::jlf4@alumnes.udl.cat::3d5b4e74-8db7-4a38-b341-0dbebbab0b6b" providerId="AD" clId="Web-{B14E15D7-E6B2-0E20-855C-6AAA9567845B}" dt="2023-03-29T20:04:45.756" v="1" actId="20577"/>
      <pc:docMkLst>
        <pc:docMk/>
      </pc:docMkLst>
      <pc:sldChg chg="modSp">
        <pc:chgData name="Jordi Rafael Lazo Florensa" userId="S::jlf4@alumnes.udl.cat::3d5b4e74-8db7-4a38-b341-0dbebbab0b6b" providerId="AD" clId="Web-{B14E15D7-E6B2-0E20-855C-6AAA9567845B}" dt="2023-03-29T20:04:45.756" v="1" actId="20577"/>
        <pc:sldMkLst>
          <pc:docMk/>
          <pc:sldMk cId="2856712749" sldId="375"/>
        </pc:sldMkLst>
        <pc:spChg chg="mod">
          <ac:chgData name="Jordi Rafael Lazo Florensa" userId="S::jlf4@alumnes.udl.cat::3d5b4e74-8db7-4a38-b341-0dbebbab0b6b" providerId="AD" clId="Web-{B14E15D7-E6B2-0E20-855C-6AAA9567845B}" dt="2023-03-29T20:04:45.756" v="1" actId="20577"/>
          <ac:spMkLst>
            <pc:docMk/>
            <pc:sldMk cId="2856712749" sldId="375"/>
            <ac:spMk id="13" creationId="{B999122B-E8F4-E9F4-3F28-D5FAB34DDA6A}"/>
          </ac:spMkLst>
        </pc:spChg>
      </pc:sldChg>
    </pc:docChg>
  </pc:docChgLst>
</pc:chgInfo>
</file>

<file path=ppt/diagrams/_rels/data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4" Type="http://schemas.openxmlformats.org/officeDocument/2006/relationships/image" Target="../media/image17.svg"/></Relationships>
</file>

<file path=ppt/diagrams/_rels/drawing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4" Type="http://schemas.openxmlformats.org/officeDocument/2006/relationships/image" Target="../media/image1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34EE0EA-0C48-460D-ABA5-8AE203D828A5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6934562-1CD1-4EBD-8A7A-68887AEF68F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Being able to access the tables page and realize the action is not a trivial task.</a:t>
          </a:r>
        </a:p>
      </dgm:t>
    </dgm:pt>
    <dgm:pt modelId="{4583038D-9CEE-4637-889F-B26D34D104F6}" type="parTrans" cxnId="{899FECF6-898C-46D5-8D52-890E5F8DF712}">
      <dgm:prSet/>
      <dgm:spPr/>
      <dgm:t>
        <a:bodyPr/>
        <a:lstStyle/>
        <a:p>
          <a:endParaRPr lang="en-US"/>
        </a:p>
      </dgm:t>
    </dgm:pt>
    <dgm:pt modelId="{4C30B2D8-7DFD-4DE3-A1D3-2696ED3B52B4}" type="sibTrans" cxnId="{899FECF6-898C-46D5-8D52-890E5F8DF712}">
      <dgm:prSet/>
      <dgm:spPr/>
      <dgm:t>
        <a:bodyPr/>
        <a:lstStyle/>
        <a:p>
          <a:endParaRPr lang="en-US"/>
        </a:p>
      </dgm:t>
    </dgm:pt>
    <dgm:pt modelId="{01697369-3A4D-44A6-8BD7-45357B8E4F8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The user might not know how to add an organisation while being in another organisation’s space. </a:t>
          </a:r>
        </a:p>
      </dgm:t>
    </dgm:pt>
    <dgm:pt modelId="{6A232B12-0FD4-4750-B25C-D7A8C4BAF449}" type="parTrans" cxnId="{6CEBFFD4-1A82-4CE8-9598-167A01980905}">
      <dgm:prSet/>
      <dgm:spPr/>
      <dgm:t>
        <a:bodyPr/>
        <a:lstStyle/>
        <a:p>
          <a:endParaRPr lang="en-US"/>
        </a:p>
      </dgm:t>
    </dgm:pt>
    <dgm:pt modelId="{3BC8ED5F-C331-4C06-A28C-F77D3BDD0239}" type="sibTrans" cxnId="{6CEBFFD4-1A82-4CE8-9598-167A01980905}">
      <dgm:prSet/>
      <dgm:spPr/>
      <dgm:t>
        <a:bodyPr/>
        <a:lstStyle/>
        <a:p>
          <a:endParaRPr lang="en-US"/>
        </a:p>
      </dgm:t>
    </dgm:pt>
    <dgm:pt modelId="{3F07F2C9-8DE7-4A0B-8A76-BE6D227FD41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The system does not instantly generate the tables, so the user might think there is an error and get nervous if the system’s message is not effective.</a:t>
          </a:r>
        </a:p>
      </dgm:t>
    </dgm:pt>
    <dgm:pt modelId="{FF1D10FA-1C60-4661-B545-7B9F3D1D908D}" type="parTrans" cxnId="{BB79D12C-D13A-4D3B-B10C-7720E1CAFAF0}">
      <dgm:prSet/>
      <dgm:spPr/>
      <dgm:t>
        <a:bodyPr/>
        <a:lstStyle/>
        <a:p>
          <a:endParaRPr lang="en-US"/>
        </a:p>
      </dgm:t>
    </dgm:pt>
    <dgm:pt modelId="{AE467EE5-6A68-4210-B866-507ED25F7B35}" type="sibTrans" cxnId="{BB79D12C-D13A-4D3B-B10C-7720E1CAFAF0}">
      <dgm:prSet/>
      <dgm:spPr/>
      <dgm:t>
        <a:bodyPr/>
        <a:lstStyle/>
        <a:p>
          <a:endParaRPr lang="en-US"/>
        </a:p>
      </dgm:t>
    </dgm:pt>
    <dgm:pt modelId="{9D94C5A8-CF66-4BE6-BB35-9160808FBC7A}" type="pres">
      <dgm:prSet presAssocID="{634EE0EA-0C48-460D-ABA5-8AE203D828A5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654B728D-002C-4FA1-A69E-B1212877D1F9}" type="pres">
      <dgm:prSet presAssocID="{26934562-1CD1-4EBD-8A7A-68887AEF68F9}" presName="hierRoot1" presStyleCnt="0"/>
      <dgm:spPr/>
    </dgm:pt>
    <dgm:pt modelId="{166E4EFE-04A0-47F4-AAA3-1273FC24D449}" type="pres">
      <dgm:prSet presAssocID="{26934562-1CD1-4EBD-8A7A-68887AEF68F9}" presName="composite" presStyleCnt="0"/>
      <dgm:spPr/>
    </dgm:pt>
    <dgm:pt modelId="{39EB6F56-953D-4487-A08A-4ACE2DD86F27}" type="pres">
      <dgm:prSet presAssocID="{26934562-1CD1-4EBD-8A7A-68887AEF68F9}" presName="background" presStyleLbl="node0" presStyleIdx="0" presStyleCnt="3"/>
      <dgm:spPr/>
    </dgm:pt>
    <dgm:pt modelId="{7853044F-84E4-4004-9DA5-843B96FB89AE}" type="pres">
      <dgm:prSet presAssocID="{26934562-1CD1-4EBD-8A7A-68887AEF68F9}" presName="text" presStyleLbl="fgAcc0" presStyleIdx="0" presStyleCnt="3">
        <dgm:presLayoutVars>
          <dgm:chPref val="3"/>
        </dgm:presLayoutVars>
      </dgm:prSet>
      <dgm:spPr/>
    </dgm:pt>
    <dgm:pt modelId="{878CDECF-BB1B-4C6D-95FD-6BAAADDEE3AD}" type="pres">
      <dgm:prSet presAssocID="{26934562-1CD1-4EBD-8A7A-68887AEF68F9}" presName="hierChild2" presStyleCnt="0"/>
      <dgm:spPr/>
    </dgm:pt>
    <dgm:pt modelId="{F12ACA0B-D1E1-49FC-BD57-86ABDBB18B15}" type="pres">
      <dgm:prSet presAssocID="{01697369-3A4D-44A6-8BD7-45357B8E4F86}" presName="hierRoot1" presStyleCnt="0"/>
      <dgm:spPr/>
    </dgm:pt>
    <dgm:pt modelId="{6844CE85-1F60-4003-B5B2-059EAE71DAC6}" type="pres">
      <dgm:prSet presAssocID="{01697369-3A4D-44A6-8BD7-45357B8E4F86}" presName="composite" presStyleCnt="0"/>
      <dgm:spPr/>
    </dgm:pt>
    <dgm:pt modelId="{1363A923-1445-469D-A9F9-0FB5F5797FBC}" type="pres">
      <dgm:prSet presAssocID="{01697369-3A4D-44A6-8BD7-45357B8E4F86}" presName="background" presStyleLbl="node0" presStyleIdx="1" presStyleCnt="3"/>
      <dgm:spPr/>
    </dgm:pt>
    <dgm:pt modelId="{E5A3F44D-AD77-47F4-8546-AD23D47594BB}" type="pres">
      <dgm:prSet presAssocID="{01697369-3A4D-44A6-8BD7-45357B8E4F86}" presName="text" presStyleLbl="fgAcc0" presStyleIdx="1" presStyleCnt="3">
        <dgm:presLayoutVars>
          <dgm:chPref val="3"/>
        </dgm:presLayoutVars>
      </dgm:prSet>
      <dgm:spPr/>
    </dgm:pt>
    <dgm:pt modelId="{7948AD83-520B-4AB2-8BAB-F76B3A5CA131}" type="pres">
      <dgm:prSet presAssocID="{01697369-3A4D-44A6-8BD7-45357B8E4F86}" presName="hierChild2" presStyleCnt="0"/>
      <dgm:spPr/>
    </dgm:pt>
    <dgm:pt modelId="{3EFE4881-04C7-4E1D-9EBF-DFC23585B0B1}" type="pres">
      <dgm:prSet presAssocID="{3F07F2C9-8DE7-4A0B-8A76-BE6D227FD41C}" presName="hierRoot1" presStyleCnt="0"/>
      <dgm:spPr/>
    </dgm:pt>
    <dgm:pt modelId="{20A3AD74-2433-4CAC-B5A4-47D0361001E4}" type="pres">
      <dgm:prSet presAssocID="{3F07F2C9-8DE7-4A0B-8A76-BE6D227FD41C}" presName="composite" presStyleCnt="0"/>
      <dgm:spPr/>
    </dgm:pt>
    <dgm:pt modelId="{D3489B0A-73BD-41CE-9DDF-0A48FF1B6A46}" type="pres">
      <dgm:prSet presAssocID="{3F07F2C9-8DE7-4A0B-8A76-BE6D227FD41C}" presName="background" presStyleLbl="node0" presStyleIdx="2" presStyleCnt="3"/>
      <dgm:spPr/>
    </dgm:pt>
    <dgm:pt modelId="{C3F2C26D-C63D-4850-8650-5E865ADCC54F}" type="pres">
      <dgm:prSet presAssocID="{3F07F2C9-8DE7-4A0B-8A76-BE6D227FD41C}" presName="text" presStyleLbl="fgAcc0" presStyleIdx="2" presStyleCnt="3">
        <dgm:presLayoutVars>
          <dgm:chPref val="3"/>
        </dgm:presLayoutVars>
      </dgm:prSet>
      <dgm:spPr/>
    </dgm:pt>
    <dgm:pt modelId="{5F3180E1-E502-4B43-8955-56041109D161}" type="pres">
      <dgm:prSet presAssocID="{3F07F2C9-8DE7-4A0B-8A76-BE6D227FD41C}" presName="hierChild2" presStyleCnt="0"/>
      <dgm:spPr/>
    </dgm:pt>
  </dgm:ptLst>
  <dgm:cxnLst>
    <dgm:cxn modelId="{75B2CC01-5111-4694-B6C2-9D5414ED7675}" type="presOf" srcId="{3F07F2C9-8DE7-4A0B-8A76-BE6D227FD41C}" destId="{C3F2C26D-C63D-4850-8650-5E865ADCC54F}" srcOrd="0" destOrd="0" presId="urn:microsoft.com/office/officeart/2005/8/layout/hierarchy1"/>
    <dgm:cxn modelId="{A84A5621-1435-4106-8298-41BA2A2364FF}" type="presOf" srcId="{634EE0EA-0C48-460D-ABA5-8AE203D828A5}" destId="{9D94C5A8-CF66-4BE6-BB35-9160808FBC7A}" srcOrd="0" destOrd="0" presId="urn:microsoft.com/office/officeart/2005/8/layout/hierarchy1"/>
    <dgm:cxn modelId="{BB79D12C-D13A-4D3B-B10C-7720E1CAFAF0}" srcId="{634EE0EA-0C48-460D-ABA5-8AE203D828A5}" destId="{3F07F2C9-8DE7-4A0B-8A76-BE6D227FD41C}" srcOrd="2" destOrd="0" parTransId="{FF1D10FA-1C60-4661-B545-7B9F3D1D908D}" sibTransId="{AE467EE5-6A68-4210-B866-507ED25F7B35}"/>
    <dgm:cxn modelId="{14BD9E2E-A8AB-422C-B9BC-49B79C06A51B}" type="presOf" srcId="{26934562-1CD1-4EBD-8A7A-68887AEF68F9}" destId="{7853044F-84E4-4004-9DA5-843B96FB89AE}" srcOrd="0" destOrd="0" presId="urn:microsoft.com/office/officeart/2005/8/layout/hierarchy1"/>
    <dgm:cxn modelId="{164B184D-36A6-4DFF-BBAC-A5DB1C351954}" type="presOf" srcId="{01697369-3A4D-44A6-8BD7-45357B8E4F86}" destId="{E5A3F44D-AD77-47F4-8546-AD23D47594BB}" srcOrd="0" destOrd="0" presId="urn:microsoft.com/office/officeart/2005/8/layout/hierarchy1"/>
    <dgm:cxn modelId="{6CEBFFD4-1A82-4CE8-9598-167A01980905}" srcId="{634EE0EA-0C48-460D-ABA5-8AE203D828A5}" destId="{01697369-3A4D-44A6-8BD7-45357B8E4F86}" srcOrd="1" destOrd="0" parTransId="{6A232B12-0FD4-4750-B25C-D7A8C4BAF449}" sibTransId="{3BC8ED5F-C331-4C06-A28C-F77D3BDD0239}"/>
    <dgm:cxn modelId="{899FECF6-898C-46D5-8D52-890E5F8DF712}" srcId="{634EE0EA-0C48-460D-ABA5-8AE203D828A5}" destId="{26934562-1CD1-4EBD-8A7A-68887AEF68F9}" srcOrd="0" destOrd="0" parTransId="{4583038D-9CEE-4637-889F-B26D34D104F6}" sibTransId="{4C30B2D8-7DFD-4DE3-A1D3-2696ED3B52B4}"/>
    <dgm:cxn modelId="{47220CB0-71CE-48B8-8ED5-7C249E4DD940}" type="presParOf" srcId="{9D94C5A8-CF66-4BE6-BB35-9160808FBC7A}" destId="{654B728D-002C-4FA1-A69E-B1212877D1F9}" srcOrd="0" destOrd="0" presId="urn:microsoft.com/office/officeart/2005/8/layout/hierarchy1"/>
    <dgm:cxn modelId="{D2E68A8F-C882-40B6-AACE-6909EEC27F4A}" type="presParOf" srcId="{654B728D-002C-4FA1-A69E-B1212877D1F9}" destId="{166E4EFE-04A0-47F4-AAA3-1273FC24D449}" srcOrd="0" destOrd="0" presId="urn:microsoft.com/office/officeart/2005/8/layout/hierarchy1"/>
    <dgm:cxn modelId="{EABD39DF-528F-4E7B-8289-2406B4EC8E4F}" type="presParOf" srcId="{166E4EFE-04A0-47F4-AAA3-1273FC24D449}" destId="{39EB6F56-953D-4487-A08A-4ACE2DD86F27}" srcOrd="0" destOrd="0" presId="urn:microsoft.com/office/officeart/2005/8/layout/hierarchy1"/>
    <dgm:cxn modelId="{03AC9FA4-391D-4CAF-9CF7-3957F32FE252}" type="presParOf" srcId="{166E4EFE-04A0-47F4-AAA3-1273FC24D449}" destId="{7853044F-84E4-4004-9DA5-843B96FB89AE}" srcOrd="1" destOrd="0" presId="urn:microsoft.com/office/officeart/2005/8/layout/hierarchy1"/>
    <dgm:cxn modelId="{F0A121D3-5416-4059-82D4-3684693A430B}" type="presParOf" srcId="{654B728D-002C-4FA1-A69E-B1212877D1F9}" destId="{878CDECF-BB1B-4C6D-95FD-6BAAADDEE3AD}" srcOrd="1" destOrd="0" presId="urn:microsoft.com/office/officeart/2005/8/layout/hierarchy1"/>
    <dgm:cxn modelId="{8B44676A-CF71-4BD1-A6BD-B5ED4ED621B6}" type="presParOf" srcId="{9D94C5A8-CF66-4BE6-BB35-9160808FBC7A}" destId="{F12ACA0B-D1E1-49FC-BD57-86ABDBB18B15}" srcOrd="1" destOrd="0" presId="urn:microsoft.com/office/officeart/2005/8/layout/hierarchy1"/>
    <dgm:cxn modelId="{BBD1E890-D728-41DA-8AD1-4F8C55439A70}" type="presParOf" srcId="{F12ACA0B-D1E1-49FC-BD57-86ABDBB18B15}" destId="{6844CE85-1F60-4003-B5B2-059EAE71DAC6}" srcOrd="0" destOrd="0" presId="urn:microsoft.com/office/officeart/2005/8/layout/hierarchy1"/>
    <dgm:cxn modelId="{83313CB8-F858-43A0-9CA1-299AB109902A}" type="presParOf" srcId="{6844CE85-1F60-4003-B5B2-059EAE71DAC6}" destId="{1363A923-1445-469D-A9F9-0FB5F5797FBC}" srcOrd="0" destOrd="0" presId="urn:microsoft.com/office/officeart/2005/8/layout/hierarchy1"/>
    <dgm:cxn modelId="{DFB5CFE3-1052-4CF5-B454-69CB4B032F61}" type="presParOf" srcId="{6844CE85-1F60-4003-B5B2-059EAE71DAC6}" destId="{E5A3F44D-AD77-47F4-8546-AD23D47594BB}" srcOrd="1" destOrd="0" presId="urn:microsoft.com/office/officeart/2005/8/layout/hierarchy1"/>
    <dgm:cxn modelId="{EA280AC6-B88D-4321-841B-4CA4650F13BA}" type="presParOf" srcId="{F12ACA0B-D1E1-49FC-BD57-86ABDBB18B15}" destId="{7948AD83-520B-4AB2-8BAB-F76B3A5CA131}" srcOrd="1" destOrd="0" presId="urn:microsoft.com/office/officeart/2005/8/layout/hierarchy1"/>
    <dgm:cxn modelId="{1852BFFA-CEB2-4B1E-9BCD-C57952549006}" type="presParOf" srcId="{9D94C5A8-CF66-4BE6-BB35-9160808FBC7A}" destId="{3EFE4881-04C7-4E1D-9EBF-DFC23585B0B1}" srcOrd="2" destOrd="0" presId="urn:microsoft.com/office/officeart/2005/8/layout/hierarchy1"/>
    <dgm:cxn modelId="{3CC97024-7327-4920-8B6F-BBAC4CA742B7}" type="presParOf" srcId="{3EFE4881-04C7-4E1D-9EBF-DFC23585B0B1}" destId="{20A3AD74-2433-4CAC-B5A4-47D0361001E4}" srcOrd="0" destOrd="0" presId="urn:microsoft.com/office/officeart/2005/8/layout/hierarchy1"/>
    <dgm:cxn modelId="{99853EDF-D375-4140-BA68-B22B5EF05831}" type="presParOf" srcId="{20A3AD74-2433-4CAC-B5A4-47D0361001E4}" destId="{D3489B0A-73BD-41CE-9DDF-0A48FF1B6A46}" srcOrd="0" destOrd="0" presId="urn:microsoft.com/office/officeart/2005/8/layout/hierarchy1"/>
    <dgm:cxn modelId="{F2206E7E-E6D6-4A97-9306-0CF5A25772B3}" type="presParOf" srcId="{20A3AD74-2433-4CAC-B5A4-47D0361001E4}" destId="{C3F2C26D-C63D-4850-8650-5E865ADCC54F}" srcOrd="1" destOrd="0" presId="urn:microsoft.com/office/officeart/2005/8/layout/hierarchy1"/>
    <dgm:cxn modelId="{C5C95D5C-97C5-49EC-995B-48ACE0928743}" type="presParOf" srcId="{3EFE4881-04C7-4E1D-9EBF-DFC23585B0B1}" destId="{5F3180E1-E502-4B43-8955-56041109D161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945F5C4-94F3-4C05-94F3-25FC1D26614E}" type="doc">
      <dgm:prSet loTypeId="urn:microsoft.com/office/officeart/2005/8/layout/lProcess3" loCatId="process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8E128858-7757-46EE-B804-ECE290494481}">
      <dgm:prSet phldrT="[Text]" phldr="0"/>
      <dgm:spPr/>
      <dgm:t>
        <a:bodyPr/>
        <a:lstStyle/>
        <a:p>
          <a:pPr rtl="0"/>
          <a:r>
            <a:rPr lang="en-GB">
              <a:latin typeface="Franklin Gothic Demi"/>
            </a:rPr>
            <a:t> Camp Managers</a:t>
          </a:r>
          <a:endParaRPr lang="en-GB"/>
        </a:p>
      </dgm:t>
    </dgm:pt>
    <dgm:pt modelId="{89D029C2-2B50-4B23-A149-1A5732BF2BDF}" type="parTrans" cxnId="{94EFDA78-B849-4CCF-BD83-D3A8BB67A004}">
      <dgm:prSet/>
      <dgm:spPr/>
      <dgm:t>
        <a:bodyPr/>
        <a:lstStyle/>
        <a:p>
          <a:endParaRPr lang="en-GB"/>
        </a:p>
      </dgm:t>
    </dgm:pt>
    <dgm:pt modelId="{21C435B7-81AB-448D-A4AF-859FBC85BEB9}" type="sibTrans" cxnId="{94EFDA78-B849-4CCF-BD83-D3A8BB67A004}">
      <dgm:prSet/>
      <dgm:spPr/>
      <dgm:t>
        <a:bodyPr/>
        <a:lstStyle/>
        <a:p>
          <a:endParaRPr lang="en-GB"/>
        </a:p>
      </dgm:t>
    </dgm:pt>
    <dgm:pt modelId="{F945436C-92C6-428F-BB78-4263A092C4CF}">
      <dgm:prSet phldrT="[Text]" phldr="0"/>
      <dgm:spPr/>
      <dgm:t>
        <a:bodyPr/>
        <a:lstStyle/>
        <a:p>
          <a:pPr rtl="0"/>
          <a:r>
            <a:rPr lang="en-GB">
              <a:latin typeface="Franklin Gothic Demi"/>
            </a:rPr>
            <a:t> Camp participants</a:t>
          </a:r>
          <a:endParaRPr lang="en-GB"/>
        </a:p>
      </dgm:t>
    </dgm:pt>
    <dgm:pt modelId="{F2EA3836-8507-4A69-93EF-01E5B93F2129}" type="parTrans" cxnId="{FB148BEE-8510-485C-9F3A-5DCB95A58DA1}">
      <dgm:prSet/>
      <dgm:spPr/>
      <dgm:t>
        <a:bodyPr/>
        <a:lstStyle/>
        <a:p>
          <a:endParaRPr lang="en-GB"/>
        </a:p>
      </dgm:t>
    </dgm:pt>
    <dgm:pt modelId="{7FAD7D11-A11B-4186-845D-B18D3B0C605E}" type="sibTrans" cxnId="{FB148BEE-8510-485C-9F3A-5DCB95A58DA1}">
      <dgm:prSet/>
      <dgm:spPr/>
      <dgm:t>
        <a:bodyPr/>
        <a:lstStyle/>
        <a:p>
          <a:endParaRPr lang="en-GB"/>
        </a:p>
      </dgm:t>
    </dgm:pt>
    <dgm:pt modelId="{3100C034-361F-40EF-8073-D0B43FBB2018}">
      <dgm:prSet phldr="0"/>
      <dgm:spPr/>
      <dgm:t>
        <a:bodyPr/>
        <a:lstStyle/>
        <a:p>
          <a:pPr rtl="0"/>
          <a:r>
            <a:rPr lang="en-GB">
              <a:latin typeface="Franklin Gothic Demi"/>
            </a:rPr>
            <a:t> </a:t>
          </a:r>
          <a:r>
            <a:rPr lang="en-GB" b="1">
              <a:latin typeface="Franklin Gothic Demi"/>
            </a:rPr>
            <a:t>Monitors and Counsellors</a:t>
          </a:r>
          <a:endParaRPr lang="en-GB"/>
        </a:p>
      </dgm:t>
    </dgm:pt>
    <dgm:pt modelId="{7D47AAD4-BB6B-4D5C-8FE7-016719E5C60B}" type="parTrans" cxnId="{1D3C6605-B961-401E-9379-05E88896ECB6}">
      <dgm:prSet/>
      <dgm:spPr/>
    </dgm:pt>
    <dgm:pt modelId="{716CE41E-D172-466F-A4F4-16A79958F5FF}" type="sibTrans" cxnId="{1D3C6605-B961-401E-9379-05E88896ECB6}">
      <dgm:prSet/>
      <dgm:spPr/>
    </dgm:pt>
    <dgm:pt modelId="{76BFB160-E0D2-4F32-B494-5D0F5B2D5E99}">
      <dgm:prSet phldr="0"/>
      <dgm:spPr/>
      <dgm:t>
        <a:bodyPr/>
        <a:lstStyle/>
        <a:p>
          <a:pPr rtl="0"/>
          <a:r>
            <a:rPr lang="en-GB">
              <a:latin typeface="Franklin Gothic Demi"/>
            </a:rPr>
            <a:t> Parents</a:t>
          </a:r>
        </a:p>
      </dgm:t>
    </dgm:pt>
    <dgm:pt modelId="{FC6625F7-8077-46AB-92E7-B9AB9FC13B3A}" type="parTrans" cxnId="{0B18B8CE-61C8-4EB7-B897-E075B2C5B630}">
      <dgm:prSet/>
      <dgm:spPr/>
    </dgm:pt>
    <dgm:pt modelId="{8B0D7A18-64AE-4597-B032-F7190C7E9D06}" type="sibTrans" cxnId="{0B18B8CE-61C8-4EB7-B897-E075B2C5B630}">
      <dgm:prSet/>
      <dgm:spPr/>
    </dgm:pt>
    <dgm:pt modelId="{A2BC4456-023D-44B6-9AB8-7D40097E1336}" type="pres">
      <dgm:prSet presAssocID="{5945F5C4-94F3-4C05-94F3-25FC1D26614E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E5619C8E-64B8-4B12-83DE-D6BDC51D5747}" type="pres">
      <dgm:prSet presAssocID="{8E128858-7757-46EE-B804-ECE290494481}" presName="horFlow" presStyleCnt="0"/>
      <dgm:spPr/>
    </dgm:pt>
    <dgm:pt modelId="{9160BFF6-EE24-4447-BED1-56EEA7F2E37F}" type="pres">
      <dgm:prSet presAssocID="{8E128858-7757-46EE-B804-ECE290494481}" presName="bigChev" presStyleLbl="node1" presStyleIdx="0" presStyleCnt="4"/>
      <dgm:spPr/>
    </dgm:pt>
    <dgm:pt modelId="{BE05B0C3-18C6-4ACD-8095-4836ABDC6652}" type="pres">
      <dgm:prSet presAssocID="{8E128858-7757-46EE-B804-ECE290494481}" presName="vSp" presStyleCnt="0"/>
      <dgm:spPr/>
    </dgm:pt>
    <dgm:pt modelId="{D820DA0D-6345-4611-AE87-B330888DF538}" type="pres">
      <dgm:prSet presAssocID="{3100C034-361F-40EF-8073-D0B43FBB2018}" presName="horFlow" presStyleCnt="0"/>
      <dgm:spPr/>
    </dgm:pt>
    <dgm:pt modelId="{0AD23475-E9E4-4830-967A-46A5F9BC3FB3}" type="pres">
      <dgm:prSet presAssocID="{3100C034-361F-40EF-8073-D0B43FBB2018}" presName="bigChev" presStyleLbl="node1" presStyleIdx="1" presStyleCnt="4"/>
      <dgm:spPr/>
    </dgm:pt>
    <dgm:pt modelId="{AE8A51AD-7B94-4816-ADB6-D5F5B087EB68}" type="pres">
      <dgm:prSet presAssocID="{3100C034-361F-40EF-8073-D0B43FBB2018}" presName="vSp" presStyleCnt="0"/>
      <dgm:spPr/>
    </dgm:pt>
    <dgm:pt modelId="{DA089D96-8F16-4986-841F-ADAD567D47DA}" type="pres">
      <dgm:prSet presAssocID="{76BFB160-E0D2-4F32-B494-5D0F5B2D5E99}" presName="horFlow" presStyleCnt="0"/>
      <dgm:spPr/>
    </dgm:pt>
    <dgm:pt modelId="{AD4E2E37-0FD7-415C-9150-79F4B7B8F379}" type="pres">
      <dgm:prSet presAssocID="{76BFB160-E0D2-4F32-B494-5D0F5B2D5E99}" presName="bigChev" presStyleLbl="node1" presStyleIdx="2" presStyleCnt="4"/>
      <dgm:spPr/>
    </dgm:pt>
    <dgm:pt modelId="{FD9FB5D7-F983-4D3F-87EF-7836A5709A00}" type="pres">
      <dgm:prSet presAssocID="{76BFB160-E0D2-4F32-B494-5D0F5B2D5E99}" presName="vSp" presStyleCnt="0"/>
      <dgm:spPr/>
    </dgm:pt>
    <dgm:pt modelId="{EF8502B0-DB76-4631-8FCF-1E181C2A791B}" type="pres">
      <dgm:prSet presAssocID="{F945436C-92C6-428F-BB78-4263A092C4CF}" presName="horFlow" presStyleCnt="0"/>
      <dgm:spPr/>
    </dgm:pt>
    <dgm:pt modelId="{D8C80621-E503-4610-84A4-92652C1E4C1B}" type="pres">
      <dgm:prSet presAssocID="{F945436C-92C6-428F-BB78-4263A092C4CF}" presName="bigChev" presStyleLbl="node1" presStyleIdx="3" presStyleCnt="4"/>
      <dgm:spPr/>
    </dgm:pt>
  </dgm:ptLst>
  <dgm:cxnLst>
    <dgm:cxn modelId="{1D3C6605-B961-401E-9379-05E88896ECB6}" srcId="{5945F5C4-94F3-4C05-94F3-25FC1D26614E}" destId="{3100C034-361F-40EF-8073-D0B43FBB2018}" srcOrd="1" destOrd="0" parTransId="{7D47AAD4-BB6B-4D5C-8FE7-016719E5C60B}" sibTransId="{716CE41E-D172-466F-A4F4-16A79958F5FF}"/>
    <dgm:cxn modelId="{B631500B-9054-4ABD-B46E-2451B534C65A}" type="presOf" srcId="{F945436C-92C6-428F-BB78-4263A092C4CF}" destId="{D8C80621-E503-4610-84A4-92652C1E4C1B}" srcOrd="0" destOrd="0" presId="urn:microsoft.com/office/officeart/2005/8/layout/lProcess3"/>
    <dgm:cxn modelId="{B0A5FB5B-AA60-4BD3-BE03-48758A37672A}" type="presOf" srcId="{76BFB160-E0D2-4F32-B494-5D0F5B2D5E99}" destId="{AD4E2E37-0FD7-415C-9150-79F4B7B8F379}" srcOrd="0" destOrd="0" presId="urn:microsoft.com/office/officeart/2005/8/layout/lProcess3"/>
    <dgm:cxn modelId="{94EFDA78-B849-4CCF-BD83-D3A8BB67A004}" srcId="{5945F5C4-94F3-4C05-94F3-25FC1D26614E}" destId="{8E128858-7757-46EE-B804-ECE290494481}" srcOrd="0" destOrd="0" parTransId="{89D029C2-2B50-4B23-A149-1A5732BF2BDF}" sibTransId="{21C435B7-81AB-448D-A4AF-859FBC85BEB9}"/>
    <dgm:cxn modelId="{A4E4019B-DCD8-476B-A64C-9CBACE6CFE14}" type="presOf" srcId="{8E128858-7757-46EE-B804-ECE290494481}" destId="{9160BFF6-EE24-4447-BED1-56EEA7F2E37F}" srcOrd="0" destOrd="0" presId="urn:microsoft.com/office/officeart/2005/8/layout/lProcess3"/>
    <dgm:cxn modelId="{FE3C5FC6-9223-4038-A23F-0DC11BB70F06}" type="presOf" srcId="{5945F5C4-94F3-4C05-94F3-25FC1D26614E}" destId="{A2BC4456-023D-44B6-9AB8-7D40097E1336}" srcOrd="0" destOrd="0" presId="urn:microsoft.com/office/officeart/2005/8/layout/lProcess3"/>
    <dgm:cxn modelId="{0B18B8CE-61C8-4EB7-B897-E075B2C5B630}" srcId="{5945F5C4-94F3-4C05-94F3-25FC1D26614E}" destId="{76BFB160-E0D2-4F32-B494-5D0F5B2D5E99}" srcOrd="2" destOrd="0" parTransId="{FC6625F7-8077-46AB-92E7-B9AB9FC13B3A}" sibTransId="{8B0D7A18-64AE-4597-B032-F7190C7E9D06}"/>
    <dgm:cxn modelId="{30ABEEE0-507D-4F40-BA21-90E20E9DEBB9}" type="presOf" srcId="{3100C034-361F-40EF-8073-D0B43FBB2018}" destId="{0AD23475-E9E4-4830-967A-46A5F9BC3FB3}" srcOrd="0" destOrd="0" presId="urn:microsoft.com/office/officeart/2005/8/layout/lProcess3"/>
    <dgm:cxn modelId="{FB148BEE-8510-485C-9F3A-5DCB95A58DA1}" srcId="{5945F5C4-94F3-4C05-94F3-25FC1D26614E}" destId="{F945436C-92C6-428F-BB78-4263A092C4CF}" srcOrd="3" destOrd="0" parTransId="{F2EA3836-8507-4A69-93EF-01E5B93F2129}" sibTransId="{7FAD7D11-A11B-4186-845D-B18D3B0C605E}"/>
    <dgm:cxn modelId="{FDCD9CA5-4A6D-46D5-9819-DF3383437291}" type="presParOf" srcId="{A2BC4456-023D-44B6-9AB8-7D40097E1336}" destId="{E5619C8E-64B8-4B12-83DE-D6BDC51D5747}" srcOrd="0" destOrd="0" presId="urn:microsoft.com/office/officeart/2005/8/layout/lProcess3"/>
    <dgm:cxn modelId="{D520615A-70E8-4FE3-B8AE-0808387BF66D}" type="presParOf" srcId="{E5619C8E-64B8-4B12-83DE-D6BDC51D5747}" destId="{9160BFF6-EE24-4447-BED1-56EEA7F2E37F}" srcOrd="0" destOrd="0" presId="urn:microsoft.com/office/officeart/2005/8/layout/lProcess3"/>
    <dgm:cxn modelId="{8BE639B2-A37C-460C-B4CF-0E5B1475A7BC}" type="presParOf" srcId="{A2BC4456-023D-44B6-9AB8-7D40097E1336}" destId="{BE05B0C3-18C6-4ACD-8095-4836ABDC6652}" srcOrd="1" destOrd="0" presId="urn:microsoft.com/office/officeart/2005/8/layout/lProcess3"/>
    <dgm:cxn modelId="{A9F1B4C8-AABB-4E39-8BFD-CE7E273B07A6}" type="presParOf" srcId="{A2BC4456-023D-44B6-9AB8-7D40097E1336}" destId="{D820DA0D-6345-4611-AE87-B330888DF538}" srcOrd="2" destOrd="0" presId="urn:microsoft.com/office/officeart/2005/8/layout/lProcess3"/>
    <dgm:cxn modelId="{A5435482-09C9-454E-823A-0D89CF46CA49}" type="presParOf" srcId="{D820DA0D-6345-4611-AE87-B330888DF538}" destId="{0AD23475-E9E4-4830-967A-46A5F9BC3FB3}" srcOrd="0" destOrd="0" presId="urn:microsoft.com/office/officeart/2005/8/layout/lProcess3"/>
    <dgm:cxn modelId="{DB902E21-FF79-43A1-A813-9FB224CA90C0}" type="presParOf" srcId="{A2BC4456-023D-44B6-9AB8-7D40097E1336}" destId="{AE8A51AD-7B94-4816-ADB6-D5F5B087EB68}" srcOrd="3" destOrd="0" presId="urn:microsoft.com/office/officeart/2005/8/layout/lProcess3"/>
    <dgm:cxn modelId="{058D61C1-1880-47B5-8667-E34820476D3C}" type="presParOf" srcId="{A2BC4456-023D-44B6-9AB8-7D40097E1336}" destId="{DA089D96-8F16-4986-841F-ADAD567D47DA}" srcOrd="4" destOrd="0" presId="urn:microsoft.com/office/officeart/2005/8/layout/lProcess3"/>
    <dgm:cxn modelId="{8FF49E89-40E2-4E50-B393-34AFE7019D9C}" type="presParOf" srcId="{DA089D96-8F16-4986-841F-ADAD567D47DA}" destId="{AD4E2E37-0FD7-415C-9150-79F4B7B8F379}" srcOrd="0" destOrd="0" presId="urn:microsoft.com/office/officeart/2005/8/layout/lProcess3"/>
    <dgm:cxn modelId="{C015D476-77A2-4693-B523-1C20C998DA3F}" type="presParOf" srcId="{A2BC4456-023D-44B6-9AB8-7D40097E1336}" destId="{FD9FB5D7-F983-4D3F-87EF-7836A5709A00}" srcOrd="5" destOrd="0" presId="urn:microsoft.com/office/officeart/2005/8/layout/lProcess3"/>
    <dgm:cxn modelId="{7D559FE4-3547-4CC8-B99B-F3A88F5056E3}" type="presParOf" srcId="{A2BC4456-023D-44B6-9AB8-7D40097E1336}" destId="{EF8502B0-DB76-4631-8FCF-1E181C2A791B}" srcOrd="6" destOrd="0" presId="urn:microsoft.com/office/officeart/2005/8/layout/lProcess3"/>
    <dgm:cxn modelId="{8CD7CFBD-DA95-4B5F-9F93-CEB59EF4E7A3}" type="presParOf" srcId="{EF8502B0-DB76-4631-8FCF-1E181C2A791B}" destId="{D8C80621-E503-4610-84A4-92652C1E4C1B}" srcOrd="0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4B60254-AC3A-430F-9B0A-BEFC07D3DDB4}" type="doc">
      <dgm:prSet loTypeId="urn:microsoft.com/office/officeart/2005/8/layout/lProcess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7963D6E6-2B89-423C-A286-51A196D0542D}">
      <dgm:prSet phldrT="[Text]" phldr="0"/>
      <dgm:spPr/>
      <dgm:t>
        <a:bodyPr/>
        <a:lstStyle/>
        <a:p>
          <a:pPr rtl="0"/>
          <a:r>
            <a:rPr lang="en-GB">
              <a:latin typeface="Franklin Gothic Demi"/>
            </a:rPr>
            <a:t> User profile 1</a:t>
          </a:r>
          <a:endParaRPr lang="en-GB"/>
        </a:p>
      </dgm:t>
    </dgm:pt>
    <dgm:pt modelId="{61549F92-888F-4BA6-9396-3B56FF5A8169}" type="parTrans" cxnId="{7F358DF1-66B3-4B50-8DC2-9B195A59F16D}">
      <dgm:prSet/>
      <dgm:spPr/>
      <dgm:t>
        <a:bodyPr/>
        <a:lstStyle/>
        <a:p>
          <a:endParaRPr lang="en-GB"/>
        </a:p>
      </dgm:t>
    </dgm:pt>
    <dgm:pt modelId="{BBE91D7C-E016-426D-8182-8C032041EA30}" type="sibTrans" cxnId="{7F358DF1-66B3-4B50-8DC2-9B195A59F16D}">
      <dgm:prSet/>
      <dgm:spPr/>
      <dgm:t>
        <a:bodyPr/>
        <a:lstStyle/>
        <a:p>
          <a:endParaRPr lang="en-GB"/>
        </a:p>
      </dgm:t>
    </dgm:pt>
    <dgm:pt modelId="{0C331079-0667-4C62-9201-9AFD222B1812}">
      <dgm:prSet phldrT="[Text]" phldr="0"/>
      <dgm:spPr/>
      <dgm:t>
        <a:bodyPr/>
        <a:lstStyle/>
        <a:p>
          <a:pPr rtl="0"/>
          <a:r>
            <a:rPr lang="en-GB">
              <a:latin typeface="Franklin Gothic Demi"/>
            </a:rPr>
            <a:t> Age: 16-29</a:t>
          </a:r>
          <a:endParaRPr lang="en-GB"/>
        </a:p>
      </dgm:t>
    </dgm:pt>
    <dgm:pt modelId="{3838C7BC-5482-44FB-B1FF-53175D4497E4}" type="parTrans" cxnId="{3BE5A0A9-F055-485D-927B-9FA20E1D5634}">
      <dgm:prSet/>
      <dgm:spPr/>
      <dgm:t>
        <a:bodyPr/>
        <a:lstStyle/>
        <a:p>
          <a:endParaRPr lang="en-GB"/>
        </a:p>
      </dgm:t>
    </dgm:pt>
    <dgm:pt modelId="{2EAF28EB-A002-45CD-8042-D386CBE88D4A}" type="sibTrans" cxnId="{3BE5A0A9-F055-485D-927B-9FA20E1D5634}">
      <dgm:prSet/>
      <dgm:spPr/>
      <dgm:t>
        <a:bodyPr/>
        <a:lstStyle/>
        <a:p>
          <a:endParaRPr lang="en-GB"/>
        </a:p>
      </dgm:t>
    </dgm:pt>
    <dgm:pt modelId="{5F5130E6-0597-46BB-B8EB-72D75B3C99A7}">
      <dgm:prSet phldrT="[Text]" phldr="0"/>
      <dgm:spPr/>
      <dgm:t>
        <a:bodyPr/>
        <a:lstStyle/>
        <a:p>
          <a:pPr algn="l" rtl="0"/>
          <a:r>
            <a:rPr lang="en-GB">
              <a:latin typeface="Franklin Gothic Demi"/>
            </a:rPr>
            <a:t> </a:t>
          </a:r>
          <a:r>
            <a:rPr lang="en-GB"/>
            <a:t>High technology experience</a:t>
          </a:r>
          <a:r>
            <a:rPr lang="en-GB">
              <a:latin typeface="Franklin Gothic Demi"/>
            </a:rPr>
            <a:t> </a:t>
          </a:r>
          <a:endParaRPr lang="en-GB"/>
        </a:p>
      </dgm:t>
    </dgm:pt>
    <dgm:pt modelId="{7BA528FE-DBEB-4568-AE3A-CA97D49B3B6F}" type="parTrans" cxnId="{D33812DE-0254-4375-86DE-DB97077BB9C3}">
      <dgm:prSet/>
      <dgm:spPr/>
      <dgm:t>
        <a:bodyPr/>
        <a:lstStyle/>
        <a:p>
          <a:endParaRPr lang="en-GB"/>
        </a:p>
      </dgm:t>
    </dgm:pt>
    <dgm:pt modelId="{FE02A87E-37E1-4517-A57B-90D16753490B}" type="sibTrans" cxnId="{D33812DE-0254-4375-86DE-DB97077BB9C3}">
      <dgm:prSet/>
      <dgm:spPr/>
      <dgm:t>
        <a:bodyPr/>
        <a:lstStyle/>
        <a:p>
          <a:endParaRPr lang="en-GB"/>
        </a:p>
      </dgm:t>
    </dgm:pt>
    <dgm:pt modelId="{A7C99265-BEE5-4D6A-BF9C-45F42495B9BC}">
      <dgm:prSet phldrT="[Text]" phldr="0"/>
      <dgm:spPr/>
      <dgm:t>
        <a:bodyPr/>
        <a:lstStyle/>
        <a:p>
          <a:pPr rtl="0"/>
          <a:r>
            <a:rPr lang="en-GB">
              <a:latin typeface="Franklin Gothic Demi"/>
            </a:rPr>
            <a:t> User profile 2</a:t>
          </a:r>
          <a:endParaRPr lang="en-GB"/>
        </a:p>
      </dgm:t>
    </dgm:pt>
    <dgm:pt modelId="{E9C4840F-3EAB-4AF1-B82C-EB561C27EE4E}" type="parTrans" cxnId="{A193961B-463C-4623-8A89-51544640B37D}">
      <dgm:prSet/>
      <dgm:spPr/>
      <dgm:t>
        <a:bodyPr/>
        <a:lstStyle/>
        <a:p>
          <a:endParaRPr lang="en-GB"/>
        </a:p>
      </dgm:t>
    </dgm:pt>
    <dgm:pt modelId="{4EA3D26D-6BAE-43DF-8EFE-6417377099C4}" type="sibTrans" cxnId="{A193961B-463C-4623-8A89-51544640B37D}">
      <dgm:prSet/>
      <dgm:spPr/>
      <dgm:t>
        <a:bodyPr/>
        <a:lstStyle/>
        <a:p>
          <a:endParaRPr lang="en-GB"/>
        </a:p>
      </dgm:t>
    </dgm:pt>
    <dgm:pt modelId="{06A88188-2CC2-4236-8DE5-BE9FF6BF44E8}">
      <dgm:prSet phldrT="[Text]" phldr="0"/>
      <dgm:spPr/>
      <dgm:t>
        <a:bodyPr/>
        <a:lstStyle/>
        <a:p>
          <a:pPr rtl="0"/>
          <a:r>
            <a:rPr lang="en-GB">
              <a:latin typeface="Franklin Gothic Demi"/>
            </a:rPr>
            <a:t> Age: 30-50</a:t>
          </a:r>
          <a:endParaRPr lang="en-GB"/>
        </a:p>
      </dgm:t>
    </dgm:pt>
    <dgm:pt modelId="{D668FE6D-0B46-4A24-9B14-B430A7117E01}" type="parTrans" cxnId="{12AEE460-8769-4D7E-A058-DC242120EA03}">
      <dgm:prSet/>
      <dgm:spPr/>
      <dgm:t>
        <a:bodyPr/>
        <a:lstStyle/>
        <a:p>
          <a:endParaRPr lang="en-GB"/>
        </a:p>
      </dgm:t>
    </dgm:pt>
    <dgm:pt modelId="{2AFD8028-2A94-43AF-BE95-BA7EC672B501}" type="sibTrans" cxnId="{12AEE460-8769-4D7E-A058-DC242120EA03}">
      <dgm:prSet/>
      <dgm:spPr/>
      <dgm:t>
        <a:bodyPr/>
        <a:lstStyle/>
        <a:p>
          <a:endParaRPr lang="en-GB"/>
        </a:p>
      </dgm:t>
    </dgm:pt>
    <dgm:pt modelId="{E90C6A5E-35FE-47F8-A87C-EA8B53D1E1E0}">
      <dgm:prSet phldrT="[Text]" phldr="0"/>
      <dgm:spPr/>
      <dgm:t>
        <a:bodyPr/>
        <a:lstStyle/>
        <a:p>
          <a:pPr rtl="0"/>
          <a:r>
            <a:rPr lang="en-GB">
              <a:latin typeface="Franklin Gothic Demi"/>
            </a:rPr>
            <a:t> User profile 3</a:t>
          </a:r>
          <a:endParaRPr lang="en-GB"/>
        </a:p>
      </dgm:t>
    </dgm:pt>
    <dgm:pt modelId="{F8D06BFD-1B6D-486D-89D3-BB0CF369D1E6}" type="parTrans" cxnId="{7CB16B69-7210-4903-B13C-909BD7FA5211}">
      <dgm:prSet/>
      <dgm:spPr/>
      <dgm:t>
        <a:bodyPr/>
        <a:lstStyle/>
        <a:p>
          <a:endParaRPr lang="en-GB"/>
        </a:p>
      </dgm:t>
    </dgm:pt>
    <dgm:pt modelId="{67E9973A-9F95-466D-A10D-3E54394AF35E}" type="sibTrans" cxnId="{7CB16B69-7210-4903-B13C-909BD7FA5211}">
      <dgm:prSet/>
      <dgm:spPr/>
      <dgm:t>
        <a:bodyPr/>
        <a:lstStyle/>
        <a:p>
          <a:endParaRPr lang="en-GB"/>
        </a:p>
      </dgm:t>
    </dgm:pt>
    <dgm:pt modelId="{9B95F60D-D569-424D-ACE2-AD347269DEE2}">
      <dgm:prSet phldrT="[Text]" phldr="0"/>
      <dgm:spPr/>
      <dgm:t>
        <a:bodyPr/>
        <a:lstStyle/>
        <a:p>
          <a:pPr rtl="0"/>
          <a:r>
            <a:rPr lang="en-GB">
              <a:latin typeface="Franklin Gothic Demi"/>
            </a:rPr>
            <a:t> Age: +51</a:t>
          </a:r>
          <a:endParaRPr lang="en-GB"/>
        </a:p>
      </dgm:t>
    </dgm:pt>
    <dgm:pt modelId="{9805564C-AC2F-47CB-8418-62D62CFCC51D}" type="parTrans" cxnId="{1C3470E2-F57F-4065-BD0F-ED82CA857F1B}">
      <dgm:prSet/>
      <dgm:spPr/>
      <dgm:t>
        <a:bodyPr/>
        <a:lstStyle/>
        <a:p>
          <a:endParaRPr lang="en-GB"/>
        </a:p>
      </dgm:t>
    </dgm:pt>
    <dgm:pt modelId="{C86BE221-2EF3-4CCC-BB65-3A19816C2790}" type="sibTrans" cxnId="{1C3470E2-F57F-4065-BD0F-ED82CA857F1B}">
      <dgm:prSet/>
      <dgm:spPr/>
      <dgm:t>
        <a:bodyPr/>
        <a:lstStyle/>
        <a:p>
          <a:endParaRPr lang="en-GB"/>
        </a:p>
      </dgm:t>
    </dgm:pt>
    <dgm:pt modelId="{4D63EEB5-6B7F-4B2D-8E02-9BCFAB29DBD5}">
      <dgm:prSet phldr="0"/>
      <dgm:spPr/>
      <dgm:t>
        <a:bodyPr/>
        <a:lstStyle/>
        <a:p>
          <a:pPr algn="l" rtl="0"/>
          <a:r>
            <a:rPr lang="en-GB">
              <a:latin typeface="Franklin Gothic Demi"/>
            </a:rPr>
            <a:t> </a:t>
          </a:r>
          <a:r>
            <a:rPr lang="en-GB"/>
            <a:t>Frequent use of mobile devices</a:t>
          </a:r>
          <a:r>
            <a:rPr lang="en-GB">
              <a:latin typeface="Franklin Gothic Demi"/>
            </a:rPr>
            <a:t> </a:t>
          </a:r>
          <a:endParaRPr lang="en-GB"/>
        </a:p>
      </dgm:t>
    </dgm:pt>
    <dgm:pt modelId="{CD3D81D3-9637-4197-9DC1-9ECE588FC77D}" type="parTrans" cxnId="{9A441836-F652-4925-99E2-372203359481}">
      <dgm:prSet/>
      <dgm:spPr/>
    </dgm:pt>
    <dgm:pt modelId="{2A1558D6-B71F-4E28-B45D-CB6EF4380D55}" type="sibTrans" cxnId="{9A441836-F652-4925-99E2-372203359481}">
      <dgm:prSet/>
      <dgm:spPr/>
    </dgm:pt>
    <dgm:pt modelId="{C3172793-0300-41C5-B892-7E1EC6F4C993}">
      <dgm:prSet phldr="0"/>
      <dgm:spPr/>
      <dgm:t>
        <a:bodyPr/>
        <a:lstStyle/>
        <a:p>
          <a:pPr algn="l" rtl="0"/>
          <a:r>
            <a:rPr lang="en-GB">
              <a:latin typeface="Franklin Gothic Demi"/>
            </a:rPr>
            <a:t> </a:t>
          </a:r>
          <a:r>
            <a:rPr lang="en-GB"/>
            <a:t>Low/medium experience in the field of summer camps.</a:t>
          </a:r>
          <a:r>
            <a:rPr lang="en-GB">
              <a:latin typeface="Franklin Gothic Demi"/>
            </a:rPr>
            <a:t> </a:t>
          </a:r>
          <a:endParaRPr lang="en-GB"/>
        </a:p>
      </dgm:t>
    </dgm:pt>
    <dgm:pt modelId="{5983FB7A-F926-46DF-B43C-CB4E854439F4}" type="parTrans" cxnId="{3071645E-C56D-4D73-A9AE-D80CF67BC3B6}">
      <dgm:prSet/>
      <dgm:spPr/>
    </dgm:pt>
    <dgm:pt modelId="{DCFDAD4E-B312-470C-A4C2-F94A26BF9060}" type="sibTrans" cxnId="{3071645E-C56D-4D73-A9AE-D80CF67BC3B6}">
      <dgm:prSet/>
      <dgm:spPr/>
    </dgm:pt>
    <dgm:pt modelId="{C23B01E2-D83F-46E5-BA0D-D2AE9AB51C84}">
      <dgm:prSet phldr="0"/>
      <dgm:spPr/>
      <dgm:t>
        <a:bodyPr/>
        <a:lstStyle/>
        <a:p>
          <a:pPr algn="l" rtl="0"/>
          <a:r>
            <a:rPr lang="en-GB">
              <a:latin typeface="Franklin Gothic Demi"/>
            </a:rPr>
            <a:t> </a:t>
          </a:r>
          <a:r>
            <a:rPr lang="en-GB"/>
            <a:t>Medium technology experience.</a:t>
          </a:r>
          <a:r>
            <a:rPr lang="en-GB">
              <a:latin typeface="Franklin Gothic Demi"/>
            </a:rPr>
            <a:t> </a:t>
          </a:r>
        </a:p>
      </dgm:t>
    </dgm:pt>
    <dgm:pt modelId="{4E6C167C-E1CB-45D7-BED4-2B7CE628B612}" type="parTrans" cxnId="{2681CA51-0D21-48CD-AACA-8ED09F902CBC}">
      <dgm:prSet/>
      <dgm:spPr/>
    </dgm:pt>
    <dgm:pt modelId="{4C832DF7-4486-4CAA-A7AF-1F25D592B1B9}" type="sibTrans" cxnId="{2681CA51-0D21-48CD-AACA-8ED09F902CBC}">
      <dgm:prSet/>
      <dgm:spPr/>
    </dgm:pt>
    <dgm:pt modelId="{59E30ECA-14ED-4973-8E1F-687B586BF65F}">
      <dgm:prSet phldr="0"/>
      <dgm:spPr/>
      <dgm:t>
        <a:bodyPr/>
        <a:lstStyle/>
        <a:p>
          <a:pPr algn="l" rtl="0"/>
          <a:r>
            <a:rPr lang="en-GB">
              <a:latin typeface="Franklin Gothic Demi"/>
            </a:rPr>
            <a:t> </a:t>
          </a:r>
          <a:r>
            <a:rPr lang="en-GB"/>
            <a:t>Moderate use of mobile devices.</a:t>
          </a:r>
          <a:r>
            <a:rPr lang="en-GB">
              <a:latin typeface="Franklin Gothic Demi"/>
            </a:rPr>
            <a:t> </a:t>
          </a:r>
          <a:endParaRPr lang="en-GB"/>
        </a:p>
      </dgm:t>
    </dgm:pt>
    <dgm:pt modelId="{2A8B5101-FDD9-47C9-8161-F7612BCC1DDF}" type="parTrans" cxnId="{8F8A075B-7356-467C-AA94-65CEDC4BC90A}">
      <dgm:prSet/>
      <dgm:spPr/>
    </dgm:pt>
    <dgm:pt modelId="{2FF8AB90-3F6B-4D14-8CC4-846A1B650E13}" type="sibTrans" cxnId="{8F8A075B-7356-467C-AA94-65CEDC4BC90A}">
      <dgm:prSet/>
      <dgm:spPr/>
    </dgm:pt>
    <dgm:pt modelId="{1141C7FC-E322-4C53-9068-D0A7E852115A}">
      <dgm:prSet phldr="0"/>
      <dgm:spPr/>
      <dgm:t>
        <a:bodyPr/>
        <a:lstStyle/>
        <a:p>
          <a:pPr algn="l" rtl="0"/>
          <a:r>
            <a:rPr lang="en-GB">
              <a:latin typeface="Franklin Gothic Demi"/>
            </a:rPr>
            <a:t> </a:t>
          </a:r>
          <a:r>
            <a:rPr lang="en-GB"/>
            <a:t>With experience in the field of summer camps.</a:t>
          </a:r>
          <a:r>
            <a:rPr lang="en-GB">
              <a:latin typeface="Franklin Gothic Demi"/>
            </a:rPr>
            <a:t> </a:t>
          </a:r>
          <a:endParaRPr lang="en-GB"/>
        </a:p>
      </dgm:t>
    </dgm:pt>
    <dgm:pt modelId="{DAA9704B-6C11-4127-8A34-FE406C4F5C6E}" type="parTrans" cxnId="{32DF52DD-AA44-43FB-93A4-BA445B6BB122}">
      <dgm:prSet/>
      <dgm:spPr/>
    </dgm:pt>
    <dgm:pt modelId="{5364B28C-74F7-498E-85E0-6F7B4D685B0C}" type="sibTrans" cxnId="{32DF52DD-AA44-43FB-93A4-BA445B6BB122}">
      <dgm:prSet/>
      <dgm:spPr/>
    </dgm:pt>
    <dgm:pt modelId="{6910AE96-E77B-4421-942E-666A42C6683A}">
      <dgm:prSet phldr="0"/>
      <dgm:spPr/>
      <dgm:t>
        <a:bodyPr/>
        <a:lstStyle/>
        <a:p>
          <a:pPr algn="l" rtl="0"/>
          <a:r>
            <a:rPr lang="en-GB"/>
            <a:t>Low technology experience.</a:t>
          </a:r>
          <a:endParaRPr lang="en-GB">
            <a:latin typeface="Franklin Gothic Demi"/>
          </a:endParaRPr>
        </a:p>
      </dgm:t>
    </dgm:pt>
    <dgm:pt modelId="{CE827A1C-E471-4665-90AB-029672F4DDD5}" type="parTrans" cxnId="{26916452-9E19-4893-8974-9189558A0473}">
      <dgm:prSet/>
      <dgm:spPr/>
    </dgm:pt>
    <dgm:pt modelId="{8891109C-1467-4EEA-9644-DA943287EE4D}" type="sibTrans" cxnId="{26916452-9E19-4893-8974-9189558A0473}">
      <dgm:prSet/>
      <dgm:spPr/>
    </dgm:pt>
    <dgm:pt modelId="{499358F7-C72A-45F2-8481-A7D0A5F1B7C8}">
      <dgm:prSet phldr="0"/>
      <dgm:spPr/>
      <dgm:t>
        <a:bodyPr/>
        <a:lstStyle/>
        <a:p>
          <a:pPr algn="l" rtl="0"/>
          <a:r>
            <a:rPr lang="en-GB"/>
            <a:t>Reduced use of mobile devices.</a:t>
          </a:r>
        </a:p>
      </dgm:t>
    </dgm:pt>
    <dgm:pt modelId="{ACCD66B9-61E6-47E4-A28C-AD8199300D4F}" type="parTrans" cxnId="{F0100450-C73A-4812-8498-6866F235B094}">
      <dgm:prSet/>
      <dgm:spPr/>
    </dgm:pt>
    <dgm:pt modelId="{15585894-D4DB-4663-8757-E81AF0AA5AB2}" type="sibTrans" cxnId="{F0100450-C73A-4812-8498-6866F235B094}">
      <dgm:prSet/>
      <dgm:spPr/>
    </dgm:pt>
    <dgm:pt modelId="{58A909CE-7B98-4375-BE11-0DE0D866BDC3}">
      <dgm:prSet phldr="0"/>
      <dgm:spPr/>
      <dgm:t>
        <a:bodyPr/>
        <a:lstStyle/>
        <a:p>
          <a:pPr algn="l" rtl="0"/>
          <a:r>
            <a:rPr lang="en-GB">
              <a:latin typeface="Franklin Gothic Demi"/>
            </a:rPr>
            <a:t> </a:t>
          </a:r>
          <a:r>
            <a:rPr lang="en-GB"/>
            <a:t>With experience in the field of summer camps.</a:t>
          </a:r>
        </a:p>
      </dgm:t>
    </dgm:pt>
    <dgm:pt modelId="{625F54F2-2B55-401D-AC7E-073E6AFDE816}" type="parTrans" cxnId="{9D960B47-46DE-4FB7-BD3C-5B58A93C7076}">
      <dgm:prSet/>
      <dgm:spPr/>
    </dgm:pt>
    <dgm:pt modelId="{AE67CB84-C345-44E6-8B3E-115EB8CD256D}" type="sibTrans" cxnId="{9D960B47-46DE-4FB7-BD3C-5B58A93C7076}">
      <dgm:prSet/>
      <dgm:spPr/>
    </dgm:pt>
    <dgm:pt modelId="{7D4FF17E-5AC8-4741-B667-4453A6201EA1}" type="pres">
      <dgm:prSet presAssocID="{D4B60254-AC3A-430F-9B0A-BEFC07D3DDB4}" presName="theList" presStyleCnt="0">
        <dgm:presLayoutVars>
          <dgm:dir/>
          <dgm:animLvl val="lvl"/>
          <dgm:resizeHandles val="exact"/>
        </dgm:presLayoutVars>
      </dgm:prSet>
      <dgm:spPr/>
    </dgm:pt>
    <dgm:pt modelId="{3000FC04-97A9-4F8A-B3FC-FDF81455CA54}" type="pres">
      <dgm:prSet presAssocID="{7963D6E6-2B89-423C-A286-51A196D0542D}" presName="compNode" presStyleCnt="0"/>
      <dgm:spPr/>
    </dgm:pt>
    <dgm:pt modelId="{ED142D0F-6040-4507-9253-ED5E5926D05C}" type="pres">
      <dgm:prSet presAssocID="{7963D6E6-2B89-423C-A286-51A196D0542D}" presName="aNode" presStyleLbl="bgShp" presStyleIdx="0" presStyleCnt="3"/>
      <dgm:spPr/>
    </dgm:pt>
    <dgm:pt modelId="{DA3A277B-3C75-41FA-87EA-6B6C9B91DCAD}" type="pres">
      <dgm:prSet presAssocID="{7963D6E6-2B89-423C-A286-51A196D0542D}" presName="textNode" presStyleLbl="bgShp" presStyleIdx="0" presStyleCnt="3"/>
      <dgm:spPr/>
    </dgm:pt>
    <dgm:pt modelId="{F1619FC6-0AF0-44FB-9E38-DBFCCF54D58C}" type="pres">
      <dgm:prSet presAssocID="{7963D6E6-2B89-423C-A286-51A196D0542D}" presName="compChildNode" presStyleCnt="0"/>
      <dgm:spPr/>
    </dgm:pt>
    <dgm:pt modelId="{4BA3F63E-3663-4662-B0A0-75159E678A29}" type="pres">
      <dgm:prSet presAssocID="{7963D6E6-2B89-423C-A286-51A196D0542D}" presName="theInnerList" presStyleCnt="0"/>
      <dgm:spPr/>
    </dgm:pt>
    <dgm:pt modelId="{77EC88EF-851E-475E-842D-2C066AF20EBE}" type="pres">
      <dgm:prSet presAssocID="{0C331079-0667-4C62-9201-9AFD222B1812}" presName="childNode" presStyleLbl="node1" presStyleIdx="0" presStyleCnt="12">
        <dgm:presLayoutVars>
          <dgm:bulletEnabled val="1"/>
        </dgm:presLayoutVars>
      </dgm:prSet>
      <dgm:spPr/>
    </dgm:pt>
    <dgm:pt modelId="{33762477-93CE-4E84-A572-A1F00A4705EA}" type="pres">
      <dgm:prSet presAssocID="{0C331079-0667-4C62-9201-9AFD222B1812}" presName="aSpace2" presStyleCnt="0"/>
      <dgm:spPr/>
    </dgm:pt>
    <dgm:pt modelId="{D4A03628-4D67-4218-9DED-019E1779B1F5}" type="pres">
      <dgm:prSet presAssocID="{5F5130E6-0597-46BB-B8EB-72D75B3C99A7}" presName="childNode" presStyleLbl="node1" presStyleIdx="1" presStyleCnt="12">
        <dgm:presLayoutVars>
          <dgm:bulletEnabled val="1"/>
        </dgm:presLayoutVars>
      </dgm:prSet>
      <dgm:spPr/>
    </dgm:pt>
    <dgm:pt modelId="{D77A6E61-EDEA-4EE6-B774-F6D4F2EC3FD9}" type="pres">
      <dgm:prSet presAssocID="{5F5130E6-0597-46BB-B8EB-72D75B3C99A7}" presName="aSpace2" presStyleCnt="0"/>
      <dgm:spPr/>
    </dgm:pt>
    <dgm:pt modelId="{8B9B68BE-B441-4281-85C0-C4A9D98BE58C}" type="pres">
      <dgm:prSet presAssocID="{4D63EEB5-6B7F-4B2D-8E02-9BCFAB29DBD5}" presName="childNode" presStyleLbl="node1" presStyleIdx="2" presStyleCnt="12">
        <dgm:presLayoutVars>
          <dgm:bulletEnabled val="1"/>
        </dgm:presLayoutVars>
      </dgm:prSet>
      <dgm:spPr/>
    </dgm:pt>
    <dgm:pt modelId="{9CFB8795-2EC7-46EF-AD2A-7C5CA81E4353}" type="pres">
      <dgm:prSet presAssocID="{4D63EEB5-6B7F-4B2D-8E02-9BCFAB29DBD5}" presName="aSpace2" presStyleCnt="0"/>
      <dgm:spPr/>
    </dgm:pt>
    <dgm:pt modelId="{0528C1B0-2F16-4460-8F89-0D3EED22A843}" type="pres">
      <dgm:prSet presAssocID="{C3172793-0300-41C5-B892-7E1EC6F4C993}" presName="childNode" presStyleLbl="node1" presStyleIdx="3" presStyleCnt="12">
        <dgm:presLayoutVars>
          <dgm:bulletEnabled val="1"/>
        </dgm:presLayoutVars>
      </dgm:prSet>
      <dgm:spPr/>
    </dgm:pt>
    <dgm:pt modelId="{25005486-A5E9-4DD1-9869-E4470AFFB0D3}" type="pres">
      <dgm:prSet presAssocID="{7963D6E6-2B89-423C-A286-51A196D0542D}" presName="aSpace" presStyleCnt="0"/>
      <dgm:spPr/>
    </dgm:pt>
    <dgm:pt modelId="{C974039E-4A8C-47F1-B98F-559712714D50}" type="pres">
      <dgm:prSet presAssocID="{A7C99265-BEE5-4D6A-BF9C-45F42495B9BC}" presName="compNode" presStyleCnt="0"/>
      <dgm:spPr/>
    </dgm:pt>
    <dgm:pt modelId="{CAEA29A7-84A8-4049-AA17-0EC12AE80725}" type="pres">
      <dgm:prSet presAssocID="{A7C99265-BEE5-4D6A-BF9C-45F42495B9BC}" presName="aNode" presStyleLbl="bgShp" presStyleIdx="1" presStyleCnt="3"/>
      <dgm:spPr/>
    </dgm:pt>
    <dgm:pt modelId="{DFE6F40E-6716-4D9A-84E9-CF3A7404C3B4}" type="pres">
      <dgm:prSet presAssocID="{A7C99265-BEE5-4D6A-BF9C-45F42495B9BC}" presName="textNode" presStyleLbl="bgShp" presStyleIdx="1" presStyleCnt="3"/>
      <dgm:spPr/>
    </dgm:pt>
    <dgm:pt modelId="{B6BD8906-FFBF-43A0-9F14-C57CBDEF1974}" type="pres">
      <dgm:prSet presAssocID="{A7C99265-BEE5-4D6A-BF9C-45F42495B9BC}" presName="compChildNode" presStyleCnt="0"/>
      <dgm:spPr/>
    </dgm:pt>
    <dgm:pt modelId="{B27B62AE-0945-4FB6-9C6C-64BC156E5AF8}" type="pres">
      <dgm:prSet presAssocID="{A7C99265-BEE5-4D6A-BF9C-45F42495B9BC}" presName="theInnerList" presStyleCnt="0"/>
      <dgm:spPr/>
    </dgm:pt>
    <dgm:pt modelId="{63C6A030-209C-41D1-924E-D84D2D2F914B}" type="pres">
      <dgm:prSet presAssocID="{06A88188-2CC2-4236-8DE5-BE9FF6BF44E8}" presName="childNode" presStyleLbl="node1" presStyleIdx="4" presStyleCnt="12">
        <dgm:presLayoutVars>
          <dgm:bulletEnabled val="1"/>
        </dgm:presLayoutVars>
      </dgm:prSet>
      <dgm:spPr/>
    </dgm:pt>
    <dgm:pt modelId="{B9CCF791-7ECB-4D7E-9E70-55E9BE83C46B}" type="pres">
      <dgm:prSet presAssocID="{06A88188-2CC2-4236-8DE5-BE9FF6BF44E8}" presName="aSpace2" presStyleCnt="0"/>
      <dgm:spPr/>
    </dgm:pt>
    <dgm:pt modelId="{B99FA4E0-B112-4138-9F81-4286E074AD3E}" type="pres">
      <dgm:prSet presAssocID="{C23B01E2-D83F-46E5-BA0D-D2AE9AB51C84}" presName="childNode" presStyleLbl="node1" presStyleIdx="5" presStyleCnt="12">
        <dgm:presLayoutVars>
          <dgm:bulletEnabled val="1"/>
        </dgm:presLayoutVars>
      </dgm:prSet>
      <dgm:spPr/>
    </dgm:pt>
    <dgm:pt modelId="{49B410E0-1D0E-40DD-99EA-873C86952BFF}" type="pres">
      <dgm:prSet presAssocID="{C23B01E2-D83F-46E5-BA0D-D2AE9AB51C84}" presName="aSpace2" presStyleCnt="0"/>
      <dgm:spPr/>
    </dgm:pt>
    <dgm:pt modelId="{C554E3D3-A45F-4A2C-8C0E-3412DEDDAFBB}" type="pres">
      <dgm:prSet presAssocID="{59E30ECA-14ED-4973-8E1F-687B586BF65F}" presName="childNode" presStyleLbl="node1" presStyleIdx="6" presStyleCnt="12">
        <dgm:presLayoutVars>
          <dgm:bulletEnabled val="1"/>
        </dgm:presLayoutVars>
      </dgm:prSet>
      <dgm:spPr/>
    </dgm:pt>
    <dgm:pt modelId="{CFD50D2F-F2AA-4477-8590-E5AD00571ECD}" type="pres">
      <dgm:prSet presAssocID="{59E30ECA-14ED-4973-8E1F-687B586BF65F}" presName="aSpace2" presStyleCnt="0"/>
      <dgm:spPr/>
    </dgm:pt>
    <dgm:pt modelId="{189A9192-9A35-4D72-B469-CE8CB232D02C}" type="pres">
      <dgm:prSet presAssocID="{1141C7FC-E322-4C53-9068-D0A7E852115A}" presName="childNode" presStyleLbl="node1" presStyleIdx="7" presStyleCnt="12">
        <dgm:presLayoutVars>
          <dgm:bulletEnabled val="1"/>
        </dgm:presLayoutVars>
      </dgm:prSet>
      <dgm:spPr/>
    </dgm:pt>
    <dgm:pt modelId="{D4CC85F0-D008-4F2A-8890-F8EE2E2FAB0C}" type="pres">
      <dgm:prSet presAssocID="{A7C99265-BEE5-4D6A-BF9C-45F42495B9BC}" presName="aSpace" presStyleCnt="0"/>
      <dgm:spPr/>
    </dgm:pt>
    <dgm:pt modelId="{38184864-284B-4133-BC6C-B0DFBE11B4FE}" type="pres">
      <dgm:prSet presAssocID="{E90C6A5E-35FE-47F8-A87C-EA8B53D1E1E0}" presName="compNode" presStyleCnt="0"/>
      <dgm:spPr/>
    </dgm:pt>
    <dgm:pt modelId="{C2592E07-687A-4DE8-90C5-D0FD1D6AE194}" type="pres">
      <dgm:prSet presAssocID="{E90C6A5E-35FE-47F8-A87C-EA8B53D1E1E0}" presName="aNode" presStyleLbl="bgShp" presStyleIdx="2" presStyleCnt="3"/>
      <dgm:spPr/>
    </dgm:pt>
    <dgm:pt modelId="{16B93D45-AA1B-4EB0-86B4-BFCBC8BB7B08}" type="pres">
      <dgm:prSet presAssocID="{E90C6A5E-35FE-47F8-A87C-EA8B53D1E1E0}" presName="textNode" presStyleLbl="bgShp" presStyleIdx="2" presStyleCnt="3"/>
      <dgm:spPr/>
    </dgm:pt>
    <dgm:pt modelId="{9944BDE1-FE7B-486E-8985-00D32AD6637C}" type="pres">
      <dgm:prSet presAssocID="{E90C6A5E-35FE-47F8-A87C-EA8B53D1E1E0}" presName="compChildNode" presStyleCnt="0"/>
      <dgm:spPr/>
    </dgm:pt>
    <dgm:pt modelId="{B475ABD3-A79D-4A04-946E-C81DF4E3F622}" type="pres">
      <dgm:prSet presAssocID="{E90C6A5E-35FE-47F8-A87C-EA8B53D1E1E0}" presName="theInnerList" presStyleCnt="0"/>
      <dgm:spPr/>
    </dgm:pt>
    <dgm:pt modelId="{6617E456-D400-4658-B52F-F7CA793F34DB}" type="pres">
      <dgm:prSet presAssocID="{9B95F60D-D569-424D-ACE2-AD347269DEE2}" presName="childNode" presStyleLbl="node1" presStyleIdx="8" presStyleCnt="12">
        <dgm:presLayoutVars>
          <dgm:bulletEnabled val="1"/>
        </dgm:presLayoutVars>
      </dgm:prSet>
      <dgm:spPr/>
    </dgm:pt>
    <dgm:pt modelId="{4D083B55-4F26-414D-8223-C587AE35C0B2}" type="pres">
      <dgm:prSet presAssocID="{9B95F60D-D569-424D-ACE2-AD347269DEE2}" presName="aSpace2" presStyleCnt="0"/>
      <dgm:spPr/>
    </dgm:pt>
    <dgm:pt modelId="{A9EB98A1-CAFC-4831-BD81-5AB6EAD870FE}" type="pres">
      <dgm:prSet presAssocID="{6910AE96-E77B-4421-942E-666A42C6683A}" presName="childNode" presStyleLbl="node1" presStyleIdx="9" presStyleCnt="12">
        <dgm:presLayoutVars>
          <dgm:bulletEnabled val="1"/>
        </dgm:presLayoutVars>
      </dgm:prSet>
      <dgm:spPr/>
    </dgm:pt>
    <dgm:pt modelId="{406BDBC1-6E93-49D2-989D-ECC2202AE530}" type="pres">
      <dgm:prSet presAssocID="{6910AE96-E77B-4421-942E-666A42C6683A}" presName="aSpace2" presStyleCnt="0"/>
      <dgm:spPr/>
    </dgm:pt>
    <dgm:pt modelId="{2A6145CB-C352-417B-92B4-6636845D42BA}" type="pres">
      <dgm:prSet presAssocID="{499358F7-C72A-45F2-8481-A7D0A5F1B7C8}" presName="childNode" presStyleLbl="node1" presStyleIdx="10" presStyleCnt="12">
        <dgm:presLayoutVars>
          <dgm:bulletEnabled val="1"/>
        </dgm:presLayoutVars>
      </dgm:prSet>
      <dgm:spPr/>
    </dgm:pt>
    <dgm:pt modelId="{24C3FDB3-4C99-4CD3-8703-D3DE30ED210C}" type="pres">
      <dgm:prSet presAssocID="{499358F7-C72A-45F2-8481-A7D0A5F1B7C8}" presName="aSpace2" presStyleCnt="0"/>
      <dgm:spPr/>
    </dgm:pt>
    <dgm:pt modelId="{77996B89-AAED-4A7E-8E3C-78E302441681}" type="pres">
      <dgm:prSet presAssocID="{58A909CE-7B98-4375-BE11-0DE0D866BDC3}" presName="childNode" presStyleLbl="node1" presStyleIdx="11" presStyleCnt="12">
        <dgm:presLayoutVars>
          <dgm:bulletEnabled val="1"/>
        </dgm:presLayoutVars>
      </dgm:prSet>
      <dgm:spPr/>
    </dgm:pt>
  </dgm:ptLst>
  <dgm:cxnLst>
    <dgm:cxn modelId="{05291703-38F9-4829-9F15-392A7A3D713C}" type="presOf" srcId="{58A909CE-7B98-4375-BE11-0DE0D866BDC3}" destId="{77996B89-AAED-4A7E-8E3C-78E302441681}" srcOrd="0" destOrd="0" presId="urn:microsoft.com/office/officeart/2005/8/layout/lProcess2"/>
    <dgm:cxn modelId="{EFB48309-9FCE-486E-9F17-23E9F05BF109}" type="presOf" srcId="{4D63EEB5-6B7F-4B2D-8E02-9BCFAB29DBD5}" destId="{8B9B68BE-B441-4281-85C0-C4A9D98BE58C}" srcOrd="0" destOrd="0" presId="urn:microsoft.com/office/officeart/2005/8/layout/lProcess2"/>
    <dgm:cxn modelId="{956EC60C-426D-43A8-AA0C-8DAB16D3CF7E}" type="presOf" srcId="{06A88188-2CC2-4236-8DE5-BE9FF6BF44E8}" destId="{63C6A030-209C-41D1-924E-D84D2D2F914B}" srcOrd="0" destOrd="0" presId="urn:microsoft.com/office/officeart/2005/8/layout/lProcess2"/>
    <dgm:cxn modelId="{A193961B-463C-4623-8A89-51544640B37D}" srcId="{D4B60254-AC3A-430F-9B0A-BEFC07D3DDB4}" destId="{A7C99265-BEE5-4D6A-BF9C-45F42495B9BC}" srcOrd="1" destOrd="0" parTransId="{E9C4840F-3EAB-4AF1-B82C-EB561C27EE4E}" sibTransId="{4EA3D26D-6BAE-43DF-8EFE-6417377099C4}"/>
    <dgm:cxn modelId="{D8FCD52F-85CA-4734-BE92-983161778817}" type="presOf" srcId="{0C331079-0667-4C62-9201-9AFD222B1812}" destId="{77EC88EF-851E-475E-842D-2C066AF20EBE}" srcOrd="0" destOrd="0" presId="urn:microsoft.com/office/officeart/2005/8/layout/lProcess2"/>
    <dgm:cxn modelId="{9A441836-F652-4925-99E2-372203359481}" srcId="{7963D6E6-2B89-423C-A286-51A196D0542D}" destId="{4D63EEB5-6B7F-4B2D-8E02-9BCFAB29DBD5}" srcOrd="2" destOrd="0" parTransId="{CD3D81D3-9637-4197-9DC1-9ECE588FC77D}" sibTransId="{2A1558D6-B71F-4E28-B45D-CB6EF4380D55}"/>
    <dgm:cxn modelId="{8F8A075B-7356-467C-AA94-65CEDC4BC90A}" srcId="{A7C99265-BEE5-4D6A-BF9C-45F42495B9BC}" destId="{59E30ECA-14ED-4973-8E1F-687B586BF65F}" srcOrd="2" destOrd="0" parTransId="{2A8B5101-FDD9-47C9-8161-F7612BCC1DDF}" sibTransId="{2FF8AB90-3F6B-4D14-8CC4-846A1B650E13}"/>
    <dgm:cxn modelId="{3071645E-C56D-4D73-A9AE-D80CF67BC3B6}" srcId="{7963D6E6-2B89-423C-A286-51A196D0542D}" destId="{C3172793-0300-41C5-B892-7E1EC6F4C993}" srcOrd="3" destOrd="0" parTransId="{5983FB7A-F926-46DF-B43C-CB4E854439F4}" sibTransId="{DCFDAD4E-B312-470C-A4C2-F94A26BF9060}"/>
    <dgm:cxn modelId="{12AEE460-8769-4D7E-A058-DC242120EA03}" srcId="{A7C99265-BEE5-4D6A-BF9C-45F42495B9BC}" destId="{06A88188-2CC2-4236-8DE5-BE9FF6BF44E8}" srcOrd="0" destOrd="0" parTransId="{D668FE6D-0B46-4A24-9B14-B430A7117E01}" sibTransId="{2AFD8028-2A94-43AF-BE95-BA7EC672B501}"/>
    <dgm:cxn modelId="{B26DFB44-B62A-4F04-93A9-7CC52A3EEABE}" type="presOf" srcId="{D4B60254-AC3A-430F-9B0A-BEFC07D3DDB4}" destId="{7D4FF17E-5AC8-4741-B667-4453A6201EA1}" srcOrd="0" destOrd="0" presId="urn:microsoft.com/office/officeart/2005/8/layout/lProcess2"/>
    <dgm:cxn modelId="{9D960B47-46DE-4FB7-BD3C-5B58A93C7076}" srcId="{E90C6A5E-35FE-47F8-A87C-EA8B53D1E1E0}" destId="{58A909CE-7B98-4375-BE11-0DE0D866BDC3}" srcOrd="3" destOrd="0" parTransId="{625F54F2-2B55-401D-AC7E-073E6AFDE816}" sibTransId="{AE67CB84-C345-44E6-8B3E-115EB8CD256D}"/>
    <dgm:cxn modelId="{2D372C68-0739-45D4-B379-727E83BE8CB6}" type="presOf" srcId="{E90C6A5E-35FE-47F8-A87C-EA8B53D1E1E0}" destId="{C2592E07-687A-4DE8-90C5-D0FD1D6AE194}" srcOrd="0" destOrd="0" presId="urn:microsoft.com/office/officeart/2005/8/layout/lProcess2"/>
    <dgm:cxn modelId="{7CB16B69-7210-4903-B13C-909BD7FA5211}" srcId="{D4B60254-AC3A-430F-9B0A-BEFC07D3DDB4}" destId="{E90C6A5E-35FE-47F8-A87C-EA8B53D1E1E0}" srcOrd="2" destOrd="0" parTransId="{F8D06BFD-1B6D-486D-89D3-BB0CF369D1E6}" sibTransId="{67E9973A-9F95-466D-A10D-3E54394AF35E}"/>
    <dgm:cxn modelId="{F0100450-C73A-4812-8498-6866F235B094}" srcId="{E90C6A5E-35FE-47F8-A87C-EA8B53D1E1E0}" destId="{499358F7-C72A-45F2-8481-A7D0A5F1B7C8}" srcOrd="2" destOrd="0" parTransId="{ACCD66B9-61E6-47E4-A28C-AD8199300D4F}" sibTransId="{15585894-D4DB-4663-8757-E81AF0AA5AB2}"/>
    <dgm:cxn modelId="{2681CA51-0D21-48CD-AACA-8ED09F902CBC}" srcId="{A7C99265-BEE5-4D6A-BF9C-45F42495B9BC}" destId="{C23B01E2-D83F-46E5-BA0D-D2AE9AB51C84}" srcOrd="1" destOrd="0" parTransId="{4E6C167C-E1CB-45D7-BED4-2B7CE628B612}" sibTransId="{4C832DF7-4486-4CAA-A7AF-1F25D592B1B9}"/>
    <dgm:cxn modelId="{26916452-9E19-4893-8974-9189558A0473}" srcId="{E90C6A5E-35FE-47F8-A87C-EA8B53D1E1E0}" destId="{6910AE96-E77B-4421-942E-666A42C6683A}" srcOrd="1" destOrd="0" parTransId="{CE827A1C-E471-4665-90AB-029672F4DDD5}" sibTransId="{8891109C-1467-4EEA-9644-DA943287EE4D}"/>
    <dgm:cxn modelId="{236E6A87-5478-4375-A790-D14647BD7968}" type="presOf" srcId="{C3172793-0300-41C5-B892-7E1EC6F4C993}" destId="{0528C1B0-2F16-4460-8F89-0D3EED22A843}" srcOrd="0" destOrd="0" presId="urn:microsoft.com/office/officeart/2005/8/layout/lProcess2"/>
    <dgm:cxn modelId="{D5C87091-F296-4B09-9E26-A10BCDF31AF8}" type="presOf" srcId="{59E30ECA-14ED-4973-8E1F-687B586BF65F}" destId="{C554E3D3-A45F-4A2C-8C0E-3412DEDDAFBB}" srcOrd="0" destOrd="0" presId="urn:microsoft.com/office/officeart/2005/8/layout/lProcess2"/>
    <dgm:cxn modelId="{A8502395-0D6F-417F-BDD9-6D68466BD80E}" type="presOf" srcId="{A7C99265-BEE5-4D6A-BF9C-45F42495B9BC}" destId="{CAEA29A7-84A8-4049-AA17-0EC12AE80725}" srcOrd="0" destOrd="0" presId="urn:microsoft.com/office/officeart/2005/8/layout/lProcess2"/>
    <dgm:cxn modelId="{D8255999-2D4D-45A1-BDD3-C762A2EABA7F}" type="presOf" srcId="{7963D6E6-2B89-423C-A286-51A196D0542D}" destId="{DA3A277B-3C75-41FA-87EA-6B6C9B91DCAD}" srcOrd="1" destOrd="0" presId="urn:microsoft.com/office/officeart/2005/8/layout/lProcess2"/>
    <dgm:cxn modelId="{29830E9B-EFE5-44E0-A2D2-82E9DC1046DB}" type="presOf" srcId="{5F5130E6-0597-46BB-B8EB-72D75B3C99A7}" destId="{D4A03628-4D67-4218-9DED-019E1779B1F5}" srcOrd="0" destOrd="0" presId="urn:microsoft.com/office/officeart/2005/8/layout/lProcess2"/>
    <dgm:cxn modelId="{588E67A1-C3A0-4C81-B643-71DC3606C0E4}" type="presOf" srcId="{1141C7FC-E322-4C53-9068-D0A7E852115A}" destId="{189A9192-9A35-4D72-B469-CE8CB232D02C}" srcOrd="0" destOrd="0" presId="urn:microsoft.com/office/officeart/2005/8/layout/lProcess2"/>
    <dgm:cxn modelId="{3BE5A0A9-F055-485D-927B-9FA20E1D5634}" srcId="{7963D6E6-2B89-423C-A286-51A196D0542D}" destId="{0C331079-0667-4C62-9201-9AFD222B1812}" srcOrd="0" destOrd="0" parTransId="{3838C7BC-5482-44FB-B1FF-53175D4497E4}" sibTransId="{2EAF28EB-A002-45CD-8042-D386CBE88D4A}"/>
    <dgm:cxn modelId="{2452D0B7-BBBA-48DE-A1BE-BE3C09F094F9}" type="presOf" srcId="{499358F7-C72A-45F2-8481-A7D0A5F1B7C8}" destId="{2A6145CB-C352-417B-92B4-6636845D42BA}" srcOrd="0" destOrd="0" presId="urn:microsoft.com/office/officeart/2005/8/layout/lProcess2"/>
    <dgm:cxn modelId="{8533D9BE-AAD8-4FCC-BB81-3D16ABEE7108}" type="presOf" srcId="{6910AE96-E77B-4421-942E-666A42C6683A}" destId="{A9EB98A1-CAFC-4831-BD81-5AB6EAD870FE}" srcOrd="0" destOrd="0" presId="urn:microsoft.com/office/officeart/2005/8/layout/lProcess2"/>
    <dgm:cxn modelId="{F3F112C3-384A-4E66-95A3-3BCC9E234E8E}" type="presOf" srcId="{E90C6A5E-35FE-47F8-A87C-EA8B53D1E1E0}" destId="{16B93D45-AA1B-4EB0-86B4-BFCBC8BB7B08}" srcOrd="1" destOrd="0" presId="urn:microsoft.com/office/officeart/2005/8/layout/lProcess2"/>
    <dgm:cxn modelId="{C1C6EACD-7F83-4D29-80BC-6C91513DE9A6}" type="presOf" srcId="{9B95F60D-D569-424D-ACE2-AD347269DEE2}" destId="{6617E456-D400-4658-B52F-F7CA793F34DB}" srcOrd="0" destOrd="0" presId="urn:microsoft.com/office/officeart/2005/8/layout/lProcess2"/>
    <dgm:cxn modelId="{1F5917D6-FD4F-4D97-A627-C573999C3B69}" type="presOf" srcId="{7963D6E6-2B89-423C-A286-51A196D0542D}" destId="{ED142D0F-6040-4507-9253-ED5E5926D05C}" srcOrd="0" destOrd="0" presId="urn:microsoft.com/office/officeart/2005/8/layout/lProcess2"/>
    <dgm:cxn modelId="{32DF52DD-AA44-43FB-93A4-BA445B6BB122}" srcId="{A7C99265-BEE5-4D6A-BF9C-45F42495B9BC}" destId="{1141C7FC-E322-4C53-9068-D0A7E852115A}" srcOrd="3" destOrd="0" parTransId="{DAA9704B-6C11-4127-8A34-FE406C4F5C6E}" sibTransId="{5364B28C-74F7-498E-85E0-6F7B4D685B0C}"/>
    <dgm:cxn modelId="{D33812DE-0254-4375-86DE-DB97077BB9C3}" srcId="{7963D6E6-2B89-423C-A286-51A196D0542D}" destId="{5F5130E6-0597-46BB-B8EB-72D75B3C99A7}" srcOrd="1" destOrd="0" parTransId="{7BA528FE-DBEB-4568-AE3A-CA97D49B3B6F}" sibTransId="{FE02A87E-37E1-4517-A57B-90D16753490B}"/>
    <dgm:cxn modelId="{1C3470E2-F57F-4065-BD0F-ED82CA857F1B}" srcId="{E90C6A5E-35FE-47F8-A87C-EA8B53D1E1E0}" destId="{9B95F60D-D569-424D-ACE2-AD347269DEE2}" srcOrd="0" destOrd="0" parTransId="{9805564C-AC2F-47CB-8418-62D62CFCC51D}" sibTransId="{C86BE221-2EF3-4CCC-BB65-3A19816C2790}"/>
    <dgm:cxn modelId="{7F358DF1-66B3-4B50-8DC2-9B195A59F16D}" srcId="{D4B60254-AC3A-430F-9B0A-BEFC07D3DDB4}" destId="{7963D6E6-2B89-423C-A286-51A196D0542D}" srcOrd="0" destOrd="0" parTransId="{61549F92-888F-4BA6-9396-3B56FF5A8169}" sibTransId="{BBE91D7C-E016-426D-8182-8C032041EA30}"/>
    <dgm:cxn modelId="{96E7D8FA-E6EE-4D6C-83AD-45CFD58C6259}" type="presOf" srcId="{C23B01E2-D83F-46E5-BA0D-D2AE9AB51C84}" destId="{B99FA4E0-B112-4138-9F81-4286E074AD3E}" srcOrd="0" destOrd="0" presId="urn:microsoft.com/office/officeart/2005/8/layout/lProcess2"/>
    <dgm:cxn modelId="{AF3A4DFD-3D7F-4B5A-94A1-B8D00F56728A}" type="presOf" srcId="{A7C99265-BEE5-4D6A-BF9C-45F42495B9BC}" destId="{DFE6F40E-6716-4D9A-84E9-CF3A7404C3B4}" srcOrd="1" destOrd="0" presId="urn:microsoft.com/office/officeart/2005/8/layout/lProcess2"/>
    <dgm:cxn modelId="{53161100-D69C-4AF8-B4DE-CF2B38BC6104}" type="presParOf" srcId="{7D4FF17E-5AC8-4741-B667-4453A6201EA1}" destId="{3000FC04-97A9-4F8A-B3FC-FDF81455CA54}" srcOrd="0" destOrd="0" presId="urn:microsoft.com/office/officeart/2005/8/layout/lProcess2"/>
    <dgm:cxn modelId="{957EFF25-244E-4CEC-AF32-26ADFD8B0618}" type="presParOf" srcId="{3000FC04-97A9-4F8A-B3FC-FDF81455CA54}" destId="{ED142D0F-6040-4507-9253-ED5E5926D05C}" srcOrd="0" destOrd="0" presId="urn:microsoft.com/office/officeart/2005/8/layout/lProcess2"/>
    <dgm:cxn modelId="{0CF563D9-DE6B-4D70-8E7F-4C1D269F6892}" type="presParOf" srcId="{3000FC04-97A9-4F8A-B3FC-FDF81455CA54}" destId="{DA3A277B-3C75-41FA-87EA-6B6C9B91DCAD}" srcOrd="1" destOrd="0" presId="urn:microsoft.com/office/officeart/2005/8/layout/lProcess2"/>
    <dgm:cxn modelId="{A3950903-41E6-4EC8-B70D-DD2D4F5731BF}" type="presParOf" srcId="{3000FC04-97A9-4F8A-B3FC-FDF81455CA54}" destId="{F1619FC6-0AF0-44FB-9E38-DBFCCF54D58C}" srcOrd="2" destOrd="0" presId="urn:microsoft.com/office/officeart/2005/8/layout/lProcess2"/>
    <dgm:cxn modelId="{DCE78E42-35A2-436B-9868-42E26DC3DDFF}" type="presParOf" srcId="{F1619FC6-0AF0-44FB-9E38-DBFCCF54D58C}" destId="{4BA3F63E-3663-4662-B0A0-75159E678A29}" srcOrd="0" destOrd="0" presId="urn:microsoft.com/office/officeart/2005/8/layout/lProcess2"/>
    <dgm:cxn modelId="{B68E3725-38A1-4A41-B700-F093DA84C46B}" type="presParOf" srcId="{4BA3F63E-3663-4662-B0A0-75159E678A29}" destId="{77EC88EF-851E-475E-842D-2C066AF20EBE}" srcOrd="0" destOrd="0" presId="urn:microsoft.com/office/officeart/2005/8/layout/lProcess2"/>
    <dgm:cxn modelId="{014616B6-7267-4ADA-B87A-D5DB699E5C04}" type="presParOf" srcId="{4BA3F63E-3663-4662-B0A0-75159E678A29}" destId="{33762477-93CE-4E84-A572-A1F00A4705EA}" srcOrd="1" destOrd="0" presId="urn:microsoft.com/office/officeart/2005/8/layout/lProcess2"/>
    <dgm:cxn modelId="{3A6B044F-A056-434E-B209-02A018AC3A1B}" type="presParOf" srcId="{4BA3F63E-3663-4662-B0A0-75159E678A29}" destId="{D4A03628-4D67-4218-9DED-019E1779B1F5}" srcOrd="2" destOrd="0" presId="urn:microsoft.com/office/officeart/2005/8/layout/lProcess2"/>
    <dgm:cxn modelId="{B6ED0D5F-D92D-4613-87E7-3A8930B981A4}" type="presParOf" srcId="{4BA3F63E-3663-4662-B0A0-75159E678A29}" destId="{D77A6E61-EDEA-4EE6-B774-F6D4F2EC3FD9}" srcOrd="3" destOrd="0" presId="urn:microsoft.com/office/officeart/2005/8/layout/lProcess2"/>
    <dgm:cxn modelId="{2B01E1C5-5A73-4BC9-BF44-1FFDF129B829}" type="presParOf" srcId="{4BA3F63E-3663-4662-B0A0-75159E678A29}" destId="{8B9B68BE-B441-4281-85C0-C4A9D98BE58C}" srcOrd="4" destOrd="0" presId="urn:microsoft.com/office/officeart/2005/8/layout/lProcess2"/>
    <dgm:cxn modelId="{A294A96C-D6EE-439C-8596-60686566466C}" type="presParOf" srcId="{4BA3F63E-3663-4662-B0A0-75159E678A29}" destId="{9CFB8795-2EC7-46EF-AD2A-7C5CA81E4353}" srcOrd="5" destOrd="0" presId="urn:microsoft.com/office/officeart/2005/8/layout/lProcess2"/>
    <dgm:cxn modelId="{B6BFDCCF-2670-432D-BE1D-394A711BE378}" type="presParOf" srcId="{4BA3F63E-3663-4662-B0A0-75159E678A29}" destId="{0528C1B0-2F16-4460-8F89-0D3EED22A843}" srcOrd="6" destOrd="0" presId="urn:microsoft.com/office/officeart/2005/8/layout/lProcess2"/>
    <dgm:cxn modelId="{677148D1-6D6C-4886-AFC2-F022EA6A6740}" type="presParOf" srcId="{7D4FF17E-5AC8-4741-B667-4453A6201EA1}" destId="{25005486-A5E9-4DD1-9869-E4470AFFB0D3}" srcOrd="1" destOrd="0" presId="urn:microsoft.com/office/officeart/2005/8/layout/lProcess2"/>
    <dgm:cxn modelId="{93A611AF-E039-4158-8FB3-B9F78E483B72}" type="presParOf" srcId="{7D4FF17E-5AC8-4741-B667-4453A6201EA1}" destId="{C974039E-4A8C-47F1-B98F-559712714D50}" srcOrd="2" destOrd="0" presId="urn:microsoft.com/office/officeart/2005/8/layout/lProcess2"/>
    <dgm:cxn modelId="{E5F3D6F0-0267-48FA-8161-BA200973B132}" type="presParOf" srcId="{C974039E-4A8C-47F1-B98F-559712714D50}" destId="{CAEA29A7-84A8-4049-AA17-0EC12AE80725}" srcOrd="0" destOrd="0" presId="urn:microsoft.com/office/officeart/2005/8/layout/lProcess2"/>
    <dgm:cxn modelId="{EEF745F0-51FB-48CE-ACB9-E23DD928E2A2}" type="presParOf" srcId="{C974039E-4A8C-47F1-B98F-559712714D50}" destId="{DFE6F40E-6716-4D9A-84E9-CF3A7404C3B4}" srcOrd="1" destOrd="0" presId="urn:microsoft.com/office/officeart/2005/8/layout/lProcess2"/>
    <dgm:cxn modelId="{3AAE42B9-AF41-43C6-9FED-C59D4113183F}" type="presParOf" srcId="{C974039E-4A8C-47F1-B98F-559712714D50}" destId="{B6BD8906-FFBF-43A0-9F14-C57CBDEF1974}" srcOrd="2" destOrd="0" presId="urn:microsoft.com/office/officeart/2005/8/layout/lProcess2"/>
    <dgm:cxn modelId="{13A6B04F-DBE1-4FF8-9B86-A76504157DF0}" type="presParOf" srcId="{B6BD8906-FFBF-43A0-9F14-C57CBDEF1974}" destId="{B27B62AE-0945-4FB6-9C6C-64BC156E5AF8}" srcOrd="0" destOrd="0" presId="urn:microsoft.com/office/officeart/2005/8/layout/lProcess2"/>
    <dgm:cxn modelId="{88614B04-1CD6-4A06-8EB0-CC6753B1D03E}" type="presParOf" srcId="{B27B62AE-0945-4FB6-9C6C-64BC156E5AF8}" destId="{63C6A030-209C-41D1-924E-D84D2D2F914B}" srcOrd="0" destOrd="0" presId="urn:microsoft.com/office/officeart/2005/8/layout/lProcess2"/>
    <dgm:cxn modelId="{A961B444-DAC3-422B-A8F5-48759EE4217F}" type="presParOf" srcId="{B27B62AE-0945-4FB6-9C6C-64BC156E5AF8}" destId="{B9CCF791-7ECB-4D7E-9E70-55E9BE83C46B}" srcOrd="1" destOrd="0" presId="urn:microsoft.com/office/officeart/2005/8/layout/lProcess2"/>
    <dgm:cxn modelId="{F5FAEB5C-ABE3-4661-9760-9FCB0FD21D09}" type="presParOf" srcId="{B27B62AE-0945-4FB6-9C6C-64BC156E5AF8}" destId="{B99FA4E0-B112-4138-9F81-4286E074AD3E}" srcOrd="2" destOrd="0" presId="urn:microsoft.com/office/officeart/2005/8/layout/lProcess2"/>
    <dgm:cxn modelId="{2E8278EA-5ACC-4CFF-8338-58AA02BE8880}" type="presParOf" srcId="{B27B62AE-0945-4FB6-9C6C-64BC156E5AF8}" destId="{49B410E0-1D0E-40DD-99EA-873C86952BFF}" srcOrd="3" destOrd="0" presId="urn:microsoft.com/office/officeart/2005/8/layout/lProcess2"/>
    <dgm:cxn modelId="{82F640C0-075F-4AA9-8F31-3CEED61E1B0C}" type="presParOf" srcId="{B27B62AE-0945-4FB6-9C6C-64BC156E5AF8}" destId="{C554E3D3-A45F-4A2C-8C0E-3412DEDDAFBB}" srcOrd="4" destOrd="0" presId="urn:microsoft.com/office/officeart/2005/8/layout/lProcess2"/>
    <dgm:cxn modelId="{84979B5B-D28D-4B37-BCD4-4AB23B559A3D}" type="presParOf" srcId="{B27B62AE-0945-4FB6-9C6C-64BC156E5AF8}" destId="{CFD50D2F-F2AA-4477-8590-E5AD00571ECD}" srcOrd="5" destOrd="0" presId="urn:microsoft.com/office/officeart/2005/8/layout/lProcess2"/>
    <dgm:cxn modelId="{D8326327-2244-4EBC-81DE-18BC1BEA19C9}" type="presParOf" srcId="{B27B62AE-0945-4FB6-9C6C-64BC156E5AF8}" destId="{189A9192-9A35-4D72-B469-CE8CB232D02C}" srcOrd="6" destOrd="0" presId="urn:microsoft.com/office/officeart/2005/8/layout/lProcess2"/>
    <dgm:cxn modelId="{0F6DC778-AD76-4AFA-936A-E33AF47943B7}" type="presParOf" srcId="{7D4FF17E-5AC8-4741-B667-4453A6201EA1}" destId="{D4CC85F0-D008-4F2A-8890-F8EE2E2FAB0C}" srcOrd="3" destOrd="0" presId="urn:microsoft.com/office/officeart/2005/8/layout/lProcess2"/>
    <dgm:cxn modelId="{50D44FFF-A00E-40C7-8E85-56E83CE1FBD9}" type="presParOf" srcId="{7D4FF17E-5AC8-4741-B667-4453A6201EA1}" destId="{38184864-284B-4133-BC6C-B0DFBE11B4FE}" srcOrd="4" destOrd="0" presId="urn:microsoft.com/office/officeart/2005/8/layout/lProcess2"/>
    <dgm:cxn modelId="{90287EC3-0504-410D-A847-CC61FC3E7764}" type="presParOf" srcId="{38184864-284B-4133-BC6C-B0DFBE11B4FE}" destId="{C2592E07-687A-4DE8-90C5-D0FD1D6AE194}" srcOrd="0" destOrd="0" presId="urn:microsoft.com/office/officeart/2005/8/layout/lProcess2"/>
    <dgm:cxn modelId="{7B1581FA-A08C-4F25-8F8B-3D1459A47943}" type="presParOf" srcId="{38184864-284B-4133-BC6C-B0DFBE11B4FE}" destId="{16B93D45-AA1B-4EB0-86B4-BFCBC8BB7B08}" srcOrd="1" destOrd="0" presId="urn:microsoft.com/office/officeart/2005/8/layout/lProcess2"/>
    <dgm:cxn modelId="{74EB3F65-148B-4E5F-9065-BA7AF7A1AC10}" type="presParOf" srcId="{38184864-284B-4133-BC6C-B0DFBE11B4FE}" destId="{9944BDE1-FE7B-486E-8985-00D32AD6637C}" srcOrd="2" destOrd="0" presId="urn:microsoft.com/office/officeart/2005/8/layout/lProcess2"/>
    <dgm:cxn modelId="{CE7B8BAD-21D9-4BB3-A3A5-440545FDE767}" type="presParOf" srcId="{9944BDE1-FE7B-486E-8985-00D32AD6637C}" destId="{B475ABD3-A79D-4A04-946E-C81DF4E3F622}" srcOrd="0" destOrd="0" presId="urn:microsoft.com/office/officeart/2005/8/layout/lProcess2"/>
    <dgm:cxn modelId="{9CFFB103-24C2-49D3-BD9B-99F8DCABA56F}" type="presParOf" srcId="{B475ABD3-A79D-4A04-946E-C81DF4E3F622}" destId="{6617E456-D400-4658-B52F-F7CA793F34DB}" srcOrd="0" destOrd="0" presId="urn:microsoft.com/office/officeart/2005/8/layout/lProcess2"/>
    <dgm:cxn modelId="{38D070EF-DF57-497B-8F88-2A032A1BEE35}" type="presParOf" srcId="{B475ABD3-A79D-4A04-946E-C81DF4E3F622}" destId="{4D083B55-4F26-414D-8223-C587AE35C0B2}" srcOrd="1" destOrd="0" presId="urn:microsoft.com/office/officeart/2005/8/layout/lProcess2"/>
    <dgm:cxn modelId="{3B36503C-21C0-441F-A988-00553C0F9D68}" type="presParOf" srcId="{B475ABD3-A79D-4A04-946E-C81DF4E3F622}" destId="{A9EB98A1-CAFC-4831-BD81-5AB6EAD870FE}" srcOrd="2" destOrd="0" presId="urn:microsoft.com/office/officeart/2005/8/layout/lProcess2"/>
    <dgm:cxn modelId="{3BB4E8EF-3574-44A5-A9BF-C91861C57E2D}" type="presParOf" srcId="{B475ABD3-A79D-4A04-946E-C81DF4E3F622}" destId="{406BDBC1-6E93-49D2-989D-ECC2202AE530}" srcOrd="3" destOrd="0" presId="urn:microsoft.com/office/officeart/2005/8/layout/lProcess2"/>
    <dgm:cxn modelId="{91612AA1-FC93-4F27-9E54-F97FA613394A}" type="presParOf" srcId="{B475ABD3-A79D-4A04-946E-C81DF4E3F622}" destId="{2A6145CB-C352-417B-92B4-6636845D42BA}" srcOrd="4" destOrd="0" presId="urn:microsoft.com/office/officeart/2005/8/layout/lProcess2"/>
    <dgm:cxn modelId="{4CF34AC9-CCFC-43CA-8B45-765C228114B6}" type="presParOf" srcId="{B475ABD3-A79D-4A04-946E-C81DF4E3F622}" destId="{24C3FDB3-4C99-4CD3-8703-D3DE30ED210C}" srcOrd="5" destOrd="0" presId="urn:microsoft.com/office/officeart/2005/8/layout/lProcess2"/>
    <dgm:cxn modelId="{533F73B2-A1ED-430C-886A-10567E619BBD}" type="presParOf" srcId="{B475ABD3-A79D-4A04-946E-C81DF4E3F622}" destId="{77996B89-AAED-4A7E-8E3C-78E302441681}" srcOrd="6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22364D0-D419-4CEA-BCC2-4A55D0E032E5}" type="doc">
      <dgm:prSet loTypeId="urn:microsoft.com/office/officeart/2017/3/layout/DropPinTimeline" loCatId="timelin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0095A9DF-5AEC-4165-AC7E-070E5834C94C}">
      <dgm:prSet phldrT="[Text]" phldr="0"/>
      <dgm:spPr/>
      <dgm:t>
        <a:bodyPr/>
        <a:lstStyle/>
        <a:p>
          <a:pPr>
            <a:defRPr b="1"/>
          </a:pPr>
          <a:r>
            <a:rPr lang="en-GB">
              <a:solidFill>
                <a:schemeClr val="bg1"/>
              </a:solidFill>
              <a:latin typeface="Franklin Gothic Demi"/>
            </a:rPr>
            <a:t> </a:t>
          </a:r>
          <a:r>
            <a:rPr lang="en-GB" b="1">
              <a:solidFill>
                <a:schemeClr val="bg1"/>
              </a:solidFill>
              <a:latin typeface="Franklin Gothic Demi"/>
            </a:rPr>
            <a:t>Identify the characteristics and skills that are needed in the participants</a:t>
          </a:r>
          <a:endParaRPr lang="en-GB" b="0">
            <a:solidFill>
              <a:schemeClr val="bg1"/>
            </a:solidFill>
          </a:endParaRPr>
        </a:p>
      </dgm:t>
    </dgm:pt>
    <dgm:pt modelId="{AE8FCD73-B5BB-4ECF-9BEC-0A4E09E55F49}" type="parTrans" cxnId="{8B983014-E806-40BC-A1BA-BA2C075048FA}">
      <dgm:prSet/>
      <dgm:spPr/>
      <dgm:t>
        <a:bodyPr/>
        <a:lstStyle/>
        <a:p>
          <a:endParaRPr lang="en-GB"/>
        </a:p>
      </dgm:t>
    </dgm:pt>
    <dgm:pt modelId="{3B25ACF7-F93C-4910-A01C-4F09C38FB8A8}" type="sibTrans" cxnId="{8B983014-E806-40BC-A1BA-BA2C075048FA}">
      <dgm:prSet/>
      <dgm:spPr/>
      <dgm:t>
        <a:bodyPr/>
        <a:lstStyle/>
        <a:p>
          <a:endParaRPr lang="en-GB"/>
        </a:p>
      </dgm:t>
    </dgm:pt>
    <dgm:pt modelId="{0F1052A7-1DB5-41D9-B0F6-AF1F47585992}">
      <dgm:prSet phldrT="[Text]" phldr="0"/>
      <dgm:spPr/>
      <dgm:t>
        <a:bodyPr/>
        <a:lstStyle/>
        <a:p>
          <a:pPr>
            <a:defRPr b="1"/>
          </a:pPr>
          <a:r>
            <a:rPr lang="en-GB" b="1">
              <a:solidFill>
                <a:schemeClr val="bg1"/>
              </a:solidFill>
              <a:latin typeface="Franklin Gothic Demi"/>
            </a:rPr>
            <a:t> </a:t>
          </a:r>
          <a:r>
            <a:rPr lang="en-GB" b="0">
              <a:solidFill>
                <a:schemeClr val="bg1"/>
              </a:solidFill>
              <a:latin typeface="Franklin Gothic Demi"/>
            </a:rPr>
            <a:t>The recruitment process begins using the Screen form</a:t>
          </a:r>
          <a:endParaRPr lang="en-GB" b="0">
            <a:solidFill>
              <a:schemeClr val="bg1"/>
            </a:solidFill>
          </a:endParaRPr>
        </a:p>
      </dgm:t>
    </dgm:pt>
    <dgm:pt modelId="{173DEC58-8777-4DA6-B72E-34F6AE85A38D}" type="parTrans" cxnId="{045C09A2-3C3B-4645-8A8D-9B07B7D3BFFF}">
      <dgm:prSet/>
      <dgm:spPr/>
      <dgm:t>
        <a:bodyPr/>
        <a:lstStyle/>
        <a:p>
          <a:endParaRPr lang="en-GB"/>
        </a:p>
      </dgm:t>
    </dgm:pt>
    <dgm:pt modelId="{FAFEE411-D3C4-414D-AC23-0B69BA9B8238}" type="sibTrans" cxnId="{045C09A2-3C3B-4645-8A8D-9B07B7D3BFFF}">
      <dgm:prSet/>
      <dgm:spPr/>
      <dgm:t>
        <a:bodyPr/>
        <a:lstStyle/>
        <a:p>
          <a:endParaRPr lang="en-GB"/>
        </a:p>
      </dgm:t>
    </dgm:pt>
    <dgm:pt modelId="{75564B1E-4CA2-4439-BAB9-CC95173DFA57}">
      <dgm:prSet phldr="0"/>
      <dgm:spPr/>
      <dgm:t>
        <a:bodyPr/>
        <a:lstStyle/>
        <a:p>
          <a:pPr>
            <a:defRPr b="1"/>
          </a:pPr>
          <a:r>
            <a:rPr lang="en-GB">
              <a:solidFill>
                <a:schemeClr val="bg1"/>
              </a:solidFill>
              <a:latin typeface="Franklin Gothic Demi"/>
            </a:rPr>
            <a:t> </a:t>
          </a:r>
          <a:r>
            <a:rPr lang="en-GB" b="0">
              <a:solidFill>
                <a:schemeClr val="bg1"/>
              </a:solidFill>
              <a:latin typeface="Franklin Gothic Demi"/>
            </a:rPr>
            <a:t>Identification</a:t>
          </a:r>
          <a:r>
            <a:rPr lang="en-GB" b="0">
              <a:solidFill>
                <a:schemeClr val="bg1"/>
              </a:solidFill>
            </a:rPr>
            <a:t> </a:t>
          </a:r>
          <a:r>
            <a:rPr lang="en-GB" b="0">
              <a:solidFill>
                <a:schemeClr val="bg1"/>
              </a:solidFill>
              <a:latin typeface="Franklin Gothic Demi"/>
            </a:rPr>
            <a:t>of the recruitment needs.</a:t>
          </a:r>
          <a:endParaRPr lang="en-GB">
            <a:solidFill>
              <a:schemeClr val="bg1"/>
            </a:solidFill>
          </a:endParaRPr>
        </a:p>
      </dgm:t>
    </dgm:pt>
    <dgm:pt modelId="{6314729C-5E21-4C4D-9DC4-0AEDBB33CB1C}" type="parTrans" cxnId="{71716945-8F96-42AA-9419-7B38ADEFC8C5}">
      <dgm:prSet/>
      <dgm:spPr/>
    </dgm:pt>
    <dgm:pt modelId="{0C2C0CBF-0BB0-485D-8306-ACE5BD8691D4}" type="sibTrans" cxnId="{71716945-8F96-42AA-9419-7B38ADEFC8C5}">
      <dgm:prSet/>
      <dgm:spPr/>
    </dgm:pt>
    <dgm:pt modelId="{8438F803-F268-4B70-A8F8-17AB2DCC086F}">
      <dgm:prSet phldr="0"/>
      <dgm:spPr/>
      <dgm:t>
        <a:bodyPr/>
        <a:lstStyle/>
        <a:p>
          <a:pPr>
            <a:defRPr b="1"/>
          </a:pPr>
          <a:r>
            <a:rPr lang="en-GB">
              <a:latin typeface="Franklin Gothic Demi"/>
            </a:rPr>
            <a:t> </a:t>
          </a:r>
          <a:r>
            <a:rPr lang="en-GB">
              <a:solidFill>
                <a:schemeClr val="bg1"/>
              </a:solidFill>
              <a:latin typeface="Franklin Gothic Demi"/>
            </a:rPr>
            <a:t>The team prepare the necessary material</a:t>
          </a:r>
          <a:endParaRPr lang="en-GB">
            <a:solidFill>
              <a:schemeClr val="bg1"/>
            </a:solidFill>
          </a:endParaRPr>
        </a:p>
      </dgm:t>
    </dgm:pt>
    <dgm:pt modelId="{A70E0E33-8916-42C4-AE7A-5202DAF64D30}" type="parTrans" cxnId="{71106D82-AFBB-4C76-A67D-6E8C720FADA2}">
      <dgm:prSet/>
      <dgm:spPr/>
    </dgm:pt>
    <dgm:pt modelId="{71345430-6D87-4142-8C49-241236086921}" type="sibTrans" cxnId="{71106D82-AFBB-4C76-A67D-6E8C720FADA2}">
      <dgm:prSet/>
      <dgm:spPr/>
    </dgm:pt>
    <dgm:pt modelId="{52FDBCA8-D9A5-4375-A9A2-C78160104437}">
      <dgm:prSet phldr="0"/>
      <dgm:spPr/>
      <dgm:t>
        <a:bodyPr/>
        <a:lstStyle/>
        <a:p>
          <a:pPr rtl="0">
            <a:defRPr b="1"/>
          </a:pPr>
          <a:r>
            <a:rPr lang="en-GB">
              <a:solidFill>
                <a:schemeClr val="bg1"/>
              </a:solidFill>
              <a:latin typeface="Franklin Gothic Demi"/>
            </a:rPr>
            <a:t> Candidates selected</a:t>
          </a:r>
        </a:p>
      </dgm:t>
    </dgm:pt>
    <dgm:pt modelId="{7333D8F4-DB13-412A-AB7C-199A20AF9D16}" type="parTrans" cxnId="{1FF20B2C-5BB2-4B25-9EEC-DC90A3E8C043}">
      <dgm:prSet/>
      <dgm:spPr/>
    </dgm:pt>
    <dgm:pt modelId="{0C6B722C-1267-469D-88C8-7319797F021F}" type="sibTrans" cxnId="{1FF20B2C-5BB2-4B25-9EEC-DC90A3E8C043}">
      <dgm:prSet/>
      <dgm:spPr/>
    </dgm:pt>
    <dgm:pt modelId="{9366FD78-A80E-4C6E-82CC-40F0A87E7156}" type="pres">
      <dgm:prSet presAssocID="{422364D0-D419-4CEA-BCC2-4A55D0E032E5}" presName="root" presStyleCnt="0">
        <dgm:presLayoutVars>
          <dgm:chMax/>
          <dgm:chPref/>
          <dgm:animLvl val="lvl"/>
        </dgm:presLayoutVars>
      </dgm:prSet>
      <dgm:spPr/>
    </dgm:pt>
    <dgm:pt modelId="{CBE4ED0D-F374-4A5D-BC97-1E247A1866C7}" type="pres">
      <dgm:prSet presAssocID="{422364D0-D419-4CEA-BCC2-4A55D0E032E5}" presName="divider" presStyleLbl="fgAcc1" presStyleIdx="0" presStyleCnt="6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triangle" w="lg" len="lg"/>
        </a:ln>
        <a:effectLst/>
      </dgm:spPr>
    </dgm:pt>
    <dgm:pt modelId="{7ED7592D-E371-4F8D-B000-42D55EBFDE75}" type="pres">
      <dgm:prSet presAssocID="{422364D0-D419-4CEA-BCC2-4A55D0E032E5}" presName="nodes" presStyleCnt="0">
        <dgm:presLayoutVars>
          <dgm:chMax/>
          <dgm:chPref/>
          <dgm:animLvl val="lvl"/>
        </dgm:presLayoutVars>
      </dgm:prSet>
      <dgm:spPr/>
    </dgm:pt>
    <dgm:pt modelId="{E685D9DA-25A0-4396-A36B-37EBE1F5F10B}" type="pres">
      <dgm:prSet presAssocID="{75564B1E-4CA2-4439-BAB9-CC95173DFA57}" presName="composite" presStyleCnt="0"/>
      <dgm:spPr/>
    </dgm:pt>
    <dgm:pt modelId="{48D1E0F4-6AE8-42F3-94DA-26E2FFD41597}" type="pres">
      <dgm:prSet presAssocID="{75564B1E-4CA2-4439-BAB9-CC95173DFA57}" presName="ConnectorPoint" presStyleLbl="lnNode1" presStyleIdx="0" presStyleCnt="5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gm:spPr>
    </dgm:pt>
    <dgm:pt modelId="{BEF015C4-EF67-4EFE-B42B-1AFA0DD29ED7}" type="pres">
      <dgm:prSet presAssocID="{75564B1E-4CA2-4439-BAB9-CC95173DFA57}" presName="DropPinPlaceHolder" presStyleCnt="0"/>
      <dgm:spPr/>
    </dgm:pt>
    <dgm:pt modelId="{B094B61E-2C8D-4B0E-9A2C-3CDBECDF4E6A}" type="pres">
      <dgm:prSet presAssocID="{75564B1E-4CA2-4439-BAB9-CC95173DFA57}" presName="DropPin" presStyleLbl="alignNode1" presStyleIdx="0" presStyleCnt="5"/>
      <dgm:spPr/>
    </dgm:pt>
    <dgm:pt modelId="{A54D2C41-432A-420C-9DF9-A3A49B3AE577}" type="pres">
      <dgm:prSet presAssocID="{75564B1E-4CA2-4439-BAB9-CC95173DFA57}" presName="Ellipse" presStyleLbl="fgAcc1" presStyleIdx="1" presStyleCnt="6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gm:spPr>
    </dgm:pt>
    <dgm:pt modelId="{162C9924-D2E6-45B4-A208-DC188F089625}" type="pres">
      <dgm:prSet presAssocID="{75564B1E-4CA2-4439-BAB9-CC95173DFA57}" presName="L2TextContainer" presStyleLbl="revTx" presStyleIdx="0" presStyleCnt="10">
        <dgm:presLayoutVars>
          <dgm:bulletEnabled val="1"/>
        </dgm:presLayoutVars>
      </dgm:prSet>
      <dgm:spPr/>
    </dgm:pt>
    <dgm:pt modelId="{CF26C69E-F222-4745-A85C-D264B08DD729}" type="pres">
      <dgm:prSet presAssocID="{75564B1E-4CA2-4439-BAB9-CC95173DFA57}" presName="L1TextContainer" presStyleLbl="revTx" presStyleIdx="1" presStyleCnt="10">
        <dgm:presLayoutVars>
          <dgm:chMax val="1"/>
          <dgm:chPref val="1"/>
          <dgm:bulletEnabled val="1"/>
        </dgm:presLayoutVars>
      </dgm:prSet>
      <dgm:spPr/>
    </dgm:pt>
    <dgm:pt modelId="{98C42299-7345-4D53-8409-7DBDD6C7E650}" type="pres">
      <dgm:prSet presAssocID="{75564B1E-4CA2-4439-BAB9-CC95173DFA57}" presName="ConnectLine" presStyleLbl="sibTrans1D1" presStyleIdx="0" presStyleCnt="5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gm:spPr>
    </dgm:pt>
    <dgm:pt modelId="{7BDA096A-BF1A-4135-B7D8-9F8352418CB8}" type="pres">
      <dgm:prSet presAssocID="{75564B1E-4CA2-4439-BAB9-CC95173DFA57}" presName="EmptyPlaceHolder" presStyleCnt="0"/>
      <dgm:spPr/>
    </dgm:pt>
    <dgm:pt modelId="{9586C694-1C7E-42D5-A72C-BFAEEF125FE6}" type="pres">
      <dgm:prSet presAssocID="{0C2C0CBF-0BB0-485D-8306-ACE5BD8691D4}" presName="spaceBetweenRectangles" presStyleCnt="0"/>
      <dgm:spPr/>
    </dgm:pt>
    <dgm:pt modelId="{D89DE5C7-6373-4755-AF30-C0745BED976A}" type="pres">
      <dgm:prSet presAssocID="{0095A9DF-5AEC-4165-AC7E-070E5834C94C}" presName="composite" presStyleCnt="0"/>
      <dgm:spPr/>
    </dgm:pt>
    <dgm:pt modelId="{B97F10C9-31C0-4040-BD88-72FC31579382}" type="pres">
      <dgm:prSet presAssocID="{0095A9DF-5AEC-4165-AC7E-070E5834C94C}" presName="ConnectorPoint" presStyleLbl="lnNode1" presStyleIdx="1" presStyleCnt="5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gm:spPr>
    </dgm:pt>
    <dgm:pt modelId="{30C8FA5F-43BD-400B-9F95-17B786C8973C}" type="pres">
      <dgm:prSet presAssocID="{0095A9DF-5AEC-4165-AC7E-070E5834C94C}" presName="DropPinPlaceHolder" presStyleCnt="0"/>
      <dgm:spPr/>
    </dgm:pt>
    <dgm:pt modelId="{03B36D19-A4D5-4D4E-B097-A7D69BDAF66E}" type="pres">
      <dgm:prSet presAssocID="{0095A9DF-5AEC-4165-AC7E-070E5834C94C}" presName="DropPin" presStyleLbl="alignNode1" presStyleIdx="1" presStyleCnt="5"/>
      <dgm:spPr/>
    </dgm:pt>
    <dgm:pt modelId="{804BC2A5-44DC-4727-815C-AB3D625A692B}" type="pres">
      <dgm:prSet presAssocID="{0095A9DF-5AEC-4165-AC7E-070E5834C94C}" presName="Ellipse" presStyleLbl="fgAcc1" presStyleIdx="2" presStyleCnt="6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gm:spPr>
    </dgm:pt>
    <dgm:pt modelId="{9DBDEF02-39D8-4E45-B095-E608A65190C3}" type="pres">
      <dgm:prSet presAssocID="{0095A9DF-5AEC-4165-AC7E-070E5834C94C}" presName="L2TextContainer" presStyleLbl="revTx" presStyleIdx="2" presStyleCnt="10">
        <dgm:presLayoutVars>
          <dgm:bulletEnabled val="1"/>
        </dgm:presLayoutVars>
      </dgm:prSet>
      <dgm:spPr/>
    </dgm:pt>
    <dgm:pt modelId="{0E5CEEB9-28F4-4F7F-8E91-9AF751015451}" type="pres">
      <dgm:prSet presAssocID="{0095A9DF-5AEC-4165-AC7E-070E5834C94C}" presName="L1TextContainer" presStyleLbl="revTx" presStyleIdx="3" presStyleCnt="10">
        <dgm:presLayoutVars>
          <dgm:chMax val="1"/>
          <dgm:chPref val="1"/>
          <dgm:bulletEnabled val="1"/>
        </dgm:presLayoutVars>
      </dgm:prSet>
      <dgm:spPr/>
    </dgm:pt>
    <dgm:pt modelId="{5DB9566A-6826-484A-BBBB-B25DA2AFBAF2}" type="pres">
      <dgm:prSet presAssocID="{0095A9DF-5AEC-4165-AC7E-070E5834C94C}" presName="ConnectLine" presStyleLbl="sibTrans1D1" presStyleIdx="1" presStyleCnt="5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gm:spPr>
    </dgm:pt>
    <dgm:pt modelId="{E85FC5C6-3FFF-4539-B2DB-0C231C0F2688}" type="pres">
      <dgm:prSet presAssocID="{0095A9DF-5AEC-4165-AC7E-070E5834C94C}" presName="EmptyPlaceHolder" presStyleCnt="0"/>
      <dgm:spPr/>
    </dgm:pt>
    <dgm:pt modelId="{A1D9195B-1358-4524-ADC6-FB2AE5ED1EF5}" type="pres">
      <dgm:prSet presAssocID="{3B25ACF7-F93C-4910-A01C-4F09C38FB8A8}" presName="spaceBetweenRectangles" presStyleCnt="0"/>
      <dgm:spPr/>
    </dgm:pt>
    <dgm:pt modelId="{A59E38AC-F4BF-4DDA-BE62-BFB5FC1C0392}" type="pres">
      <dgm:prSet presAssocID="{0F1052A7-1DB5-41D9-B0F6-AF1F47585992}" presName="composite" presStyleCnt="0"/>
      <dgm:spPr/>
    </dgm:pt>
    <dgm:pt modelId="{137D91E1-4AB6-4161-B67A-B9C7D7A517F5}" type="pres">
      <dgm:prSet presAssocID="{0F1052A7-1DB5-41D9-B0F6-AF1F47585992}" presName="ConnectorPoint" presStyleLbl="lnNode1" presStyleIdx="2" presStyleCnt="5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gm:spPr>
    </dgm:pt>
    <dgm:pt modelId="{D4B580AA-E2EA-416E-8220-0EE27DDB825A}" type="pres">
      <dgm:prSet presAssocID="{0F1052A7-1DB5-41D9-B0F6-AF1F47585992}" presName="DropPinPlaceHolder" presStyleCnt="0"/>
      <dgm:spPr/>
    </dgm:pt>
    <dgm:pt modelId="{22752EFE-94D2-4188-BDC4-089F8454E1CB}" type="pres">
      <dgm:prSet presAssocID="{0F1052A7-1DB5-41D9-B0F6-AF1F47585992}" presName="DropPin" presStyleLbl="alignNode1" presStyleIdx="2" presStyleCnt="5"/>
      <dgm:spPr/>
    </dgm:pt>
    <dgm:pt modelId="{7D407B1F-11BD-420A-81F4-3A68A0CFF586}" type="pres">
      <dgm:prSet presAssocID="{0F1052A7-1DB5-41D9-B0F6-AF1F47585992}" presName="Ellipse" presStyleLbl="fgAcc1" presStyleIdx="3" presStyleCnt="6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gm:spPr>
    </dgm:pt>
    <dgm:pt modelId="{F6F5FB6E-190B-467A-A4F7-C1ED6EAFCBC5}" type="pres">
      <dgm:prSet presAssocID="{0F1052A7-1DB5-41D9-B0F6-AF1F47585992}" presName="L2TextContainer" presStyleLbl="revTx" presStyleIdx="4" presStyleCnt="10">
        <dgm:presLayoutVars>
          <dgm:bulletEnabled val="1"/>
        </dgm:presLayoutVars>
      </dgm:prSet>
      <dgm:spPr/>
    </dgm:pt>
    <dgm:pt modelId="{3FC0B525-2FAC-4696-B325-75699E5A2966}" type="pres">
      <dgm:prSet presAssocID="{0F1052A7-1DB5-41D9-B0F6-AF1F47585992}" presName="L1TextContainer" presStyleLbl="revTx" presStyleIdx="5" presStyleCnt="10">
        <dgm:presLayoutVars>
          <dgm:chMax val="1"/>
          <dgm:chPref val="1"/>
          <dgm:bulletEnabled val="1"/>
        </dgm:presLayoutVars>
      </dgm:prSet>
      <dgm:spPr/>
    </dgm:pt>
    <dgm:pt modelId="{C5648E79-B57D-49F8-82FD-20136164F711}" type="pres">
      <dgm:prSet presAssocID="{0F1052A7-1DB5-41D9-B0F6-AF1F47585992}" presName="ConnectLine" presStyleLbl="sibTrans1D1" presStyleIdx="2" presStyleCnt="5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gm:spPr>
    </dgm:pt>
    <dgm:pt modelId="{19B15E41-6811-4563-8E15-77706D8A5633}" type="pres">
      <dgm:prSet presAssocID="{0F1052A7-1DB5-41D9-B0F6-AF1F47585992}" presName="EmptyPlaceHolder" presStyleCnt="0"/>
      <dgm:spPr/>
    </dgm:pt>
    <dgm:pt modelId="{9285C1AF-A192-4832-A45A-5B2FD081F3B2}" type="pres">
      <dgm:prSet presAssocID="{FAFEE411-D3C4-414D-AC23-0B69BA9B8238}" presName="spaceBetweenRectangles" presStyleCnt="0"/>
      <dgm:spPr/>
    </dgm:pt>
    <dgm:pt modelId="{2168773E-E603-4B3F-8277-995658FE6AC9}" type="pres">
      <dgm:prSet presAssocID="{8438F803-F268-4B70-A8F8-17AB2DCC086F}" presName="composite" presStyleCnt="0"/>
      <dgm:spPr/>
    </dgm:pt>
    <dgm:pt modelId="{8127D635-79B0-4DE9-B3A7-0F68D2265C74}" type="pres">
      <dgm:prSet presAssocID="{8438F803-F268-4B70-A8F8-17AB2DCC086F}" presName="ConnectorPoint" presStyleLbl="lnNode1" presStyleIdx="3" presStyleCnt="5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gm:spPr>
    </dgm:pt>
    <dgm:pt modelId="{2EFD998D-8512-41D2-99A5-B7E40CFE81DF}" type="pres">
      <dgm:prSet presAssocID="{8438F803-F268-4B70-A8F8-17AB2DCC086F}" presName="DropPinPlaceHolder" presStyleCnt="0"/>
      <dgm:spPr/>
    </dgm:pt>
    <dgm:pt modelId="{FF97DE8B-C30E-47FB-BDBE-3F9258049ED0}" type="pres">
      <dgm:prSet presAssocID="{8438F803-F268-4B70-A8F8-17AB2DCC086F}" presName="DropPin" presStyleLbl="alignNode1" presStyleIdx="3" presStyleCnt="5"/>
      <dgm:spPr/>
    </dgm:pt>
    <dgm:pt modelId="{630C8320-B855-446C-A441-EA50053F046B}" type="pres">
      <dgm:prSet presAssocID="{8438F803-F268-4B70-A8F8-17AB2DCC086F}" presName="Ellipse" presStyleLbl="fgAcc1" presStyleIdx="4" presStyleCnt="6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gm:spPr>
    </dgm:pt>
    <dgm:pt modelId="{C41427F8-1818-4965-835B-477CD25B7519}" type="pres">
      <dgm:prSet presAssocID="{8438F803-F268-4B70-A8F8-17AB2DCC086F}" presName="L2TextContainer" presStyleLbl="revTx" presStyleIdx="6" presStyleCnt="10">
        <dgm:presLayoutVars>
          <dgm:bulletEnabled val="1"/>
        </dgm:presLayoutVars>
      </dgm:prSet>
      <dgm:spPr/>
    </dgm:pt>
    <dgm:pt modelId="{EA7528CF-587C-4F7F-A298-3BFF4EB5CFA0}" type="pres">
      <dgm:prSet presAssocID="{8438F803-F268-4B70-A8F8-17AB2DCC086F}" presName="L1TextContainer" presStyleLbl="revTx" presStyleIdx="7" presStyleCnt="10">
        <dgm:presLayoutVars>
          <dgm:chMax val="1"/>
          <dgm:chPref val="1"/>
          <dgm:bulletEnabled val="1"/>
        </dgm:presLayoutVars>
      </dgm:prSet>
      <dgm:spPr/>
    </dgm:pt>
    <dgm:pt modelId="{0EC702D1-2F43-4010-BEB7-1A1A81C31F88}" type="pres">
      <dgm:prSet presAssocID="{8438F803-F268-4B70-A8F8-17AB2DCC086F}" presName="ConnectLine" presStyleLbl="sibTrans1D1" presStyleIdx="3" presStyleCnt="5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gm:spPr>
    </dgm:pt>
    <dgm:pt modelId="{864A96AF-F42C-4C0E-A790-8EB567313A2F}" type="pres">
      <dgm:prSet presAssocID="{8438F803-F268-4B70-A8F8-17AB2DCC086F}" presName="EmptyPlaceHolder" presStyleCnt="0"/>
      <dgm:spPr/>
    </dgm:pt>
    <dgm:pt modelId="{012E9C4D-FA05-402F-A8C6-BC76241BE202}" type="pres">
      <dgm:prSet presAssocID="{71345430-6D87-4142-8C49-241236086921}" presName="spaceBetweenRectangles" presStyleCnt="0"/>
      <dgm:spPr/>
    </dgm:pt>
    <dgm:pt modelId="{534C0A11-0C5D-43D9-A294-2CD6F0F07077}" type="pres">
      <dgm:prSet presAssocID="{52FDBCA8-D9A5-4375-A9A2-C78160104437}" presName="composite" presStyleCnt="0"/>
      <dgm:spPr/>
    </dgm:pt>
    <dgm:pt modelId="{9D013778-DE2D-45B9-9655-39FE394B588E}" type="pres">
      <dgm:prSet presAssocID="{52FDBCA8-D9A5-4375-A9A2-C78160104437}" presName="ConnectorPoint" presStyleLbl="lnNode1" presStyleIdx="4" presStyleCnt="5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gm:spPr>
    </dgm:pt>
    <dgm:pt modelId="{0AFA3FE0-C891-4E56-B812-B89EF2980A57}" type="pres">
      <dgm:prSet presAssocID="{52FDBCA8-D9A5-4375-A9A2-C78160104437}" presName="DropPinPlaceHolder" presStyleCnt="0"/>
      <dgm:spPr/>
    </dgm:pt>
    <dgm:pt modelId="{4A614AC4-90F9-4516-8C58-E79B49DF6BFD}" type="pres">
      <dgm:prSet presAssocID="{52FDBCA8-D9A5-4375-A9A2-C78160104437}" presName="DropPin" presStyleLbl="alignNode1" presStyleIdx="4" presStyleCnt="5"/>
      <dgm:spPr/>
    </dgm:pt>
    <dgm:pt modelId="{67F6F98E-2D27-4381-9875-9ED2AE55FC30}" type="pres">
      <dgm:prSet presAssocID="{52FDBCA8-D9A5-4375-A9A2-C78160104437}" presName="Ellipse" presStyleLbl="fgAcc1" presStyleIdx="5" presStyleCnt="6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gm:spPr>
    </dgm:pt>
    <dgm:pt modelId="{F45EFE6E-218B-427E-8E51-1C214CE25D56}" type="pres">
      <dgm:prSet presAssocID="{52FDBCA8-D9A5-4375-A9A2-C78160104437}" presName="L2TextContainer" presStyleLbl="revTx" presStyleIdx="8" presStyleCnt="10">
        <dgm:presLayoutVars>
          <dgm:bulletEnabled val="1"/>
        </dgm:presLayoutVars>
      </dgm:prSet>
      <dgm:spPr/>
    </dgm:pt>
    <dgm:pt modelId="{BC8E3B57-F321-4C37-A05B-880B35AD23CD}" type="pres">
      <dgm:prSet presAssocID="{52FDBCA8-D9A5-4375-A9A2-C78160104437}" presName="L1TextContainer" presStyleLbl="revTx" presStyleIdx="9" presStyleCnt="10">
        <dgm:presLayoutVars>
          <dgm:chMax val="1"/>
          <dgm:chPref val="1"/>
          <dgm:bulletEnabled val="1"/>
        </dgm:presLayoutVars>
      </dgm:prSet>
      <dgm:spPr/>
    </dgm:pt>
    <dgm:pt modelId="{7DCA989A-CD29-4612-A795-2C22A9B8220C}" type="pres">
      <dgm:prSet presAssocID="{52FDBCA8-D9A5-4375-A9A2-C78160104437}" presName="ConnectLine" presStyleLbl="sibTrans1D1" presStyleIdx="4" presStyleCnt="5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gm:spPr>
    </dgm:pt>
    <dgm:pt modelId="{7B5F1963-61E5-4E62-A77C-EDBFBF0CF5E3}" type="pres">
      <dgm:prSet presAssocID="{52FDBCA8-D9A5-4375-A9A2-C78160104437}" presName="EmptyPlaceHolder" presStyleCnt="0"/>
      <dgm:spPr/>
    </dgm:pt>
  </dgm:ptLst>
  <dgm:cxnLst>
    <dgm:cxn modelId="{8B983014-E806-40BC-A1BA-BA2C075048FA}" srcId="{422364D0-D419-4CEA-BCC2-4A55D0E032E5}" destId="{0095A9DF-5AEC-4165-AC7E-070E5834C94C}" srcOrd="1" destOrd="0" parTransId="{AE8FCD73-B5BB-4ECF-9BEC-0A4E09E55F49}" sibTransId="{3B25ACF7-F93C-4910-A01C-4F09C38FB8A8}"/>
    <dgm:cxn modelId="{1FF20B2C-5BB2-4B25-9EEC-DC90A3E8C043}" srcId="{422364D0-D419-4CEA-BCC2-4A55D0E032E5}" destId="{52FDBCA8-D9A5-4375-A9A2-C78160104437}" srcOrd="4" destOrd="0" parTransId="{7333D8F4-DB13-412A-AB7C-199A20AF9D16}" sibTransId="{0C6B722C-1267-469D-88C8-7319797F021F}"/>
    <dgm:cxn modelId="{71716945-8F96-42AA-9419-7B38ADEFC8C5}" srcId="{422364D0-D419-4CEA-BCC2-4A55D0E032E5}" destId="{75564B1E-4CA2-4439-BAB9-CC95173DFA57}" srcOrd="0" destOrd="0" parTransId="{6314729C-5E21-4C4D-9DC4-0AEDBB33CB1C}" sibTransId="{0C2C0CBF-0BB0-485D-8306-ACE5BD8691D4}"/>
    <dgm:cxn modelId="{C47D9559-BBEF-40CF-9084-71384593577F}" type="presOf" srcId="{52FDBCA8-D9A5-4375-A9A2-C78160104437}" destId="{BC8E3B57-F321-4C37-A05B-880B35AD23CD}" srcOrd="0" destOrd="0" presId="urn:microsoft.com/office/officeart/2017/3/layout/DropPinTimeline"/>
    <dgm:cxn modelId="{71106D82-AFBB-4C76-A67D-6E8C720FADA2}" srcId="{422364D0-D419-4CEA-BCC2-4A55D0E032E5}" destId="{8438F803-F268-4B70-A8F8-17AB2DCC086F}" srcOrd="3" destOrd="0" parTransId="{A70E0E33-8916-42C4-AE7A-5202DAF64D30}" sibTransId="{71345430-6D87-4142-8C49-241236086921}"/>
    <dgm:cxn modelId="{045C09A2-3C3B-4645-8A8D-9B07B7D3BFFF}" srcId="{422364D0-D419-4CEA-BCC2-4A55D0E032E5}" destId="{0F1052A7-1DB5-41D9-B0F6-AF1F47585992}" srcOrd="2" destOrd="0" parTransId="{173DEC58-8777-4DA6-B72E-34F6AE85A38D}" sibTransId="{FAFEE411-D3C4-414D-AC23-0B69BA9B8238}"/>
    <dgm:cxn modelId="{E4380FC2-EED6-4D5F-8311-502A2C53FEA9}" type="presOf" srcId="{75564B1E-4CA2-4439-BAB9-CC95173DFA57}" destId="{CF26C69E-F222-4745-A85C-D264B08DD729}" srcOrd="0" destOrd="0" presId="urn:microsoft.com/office/officeart/2017/3/layout/DropPinTimeline"/>
    <dgm:cxn modelId="{533B83C3-609A-4CAE-A9A4-86D92BE5D55D}" type="presOf" srcId="{422364D0-D419-4CEA-BCC2-4A55D0E032E5}" destId="{9366FD78-A80E-4C6E-82CC-40F0A87E7156}" srcOrd="0" destOrd="0" presId="urn:microsoft.com/office/officeart/2017/3/layout/DropPinTimeline"/>
    <dgm:cxn modelId="{D9817CC8-1E73-4163-A86F-4305F6FBDAC2}" type="presOf" srcId="{0F1052A7-1DB5-41D9-B0F6-AF1F47585992}" destId="{3FC0B525-2FAC-4696-B325-75699E5A2966}" srcOrd="0" destOrd="0" presId="urn:microsoft.com/office/officeart/2017/3/layout/DropPinTimeline"/>
    <dgm:cxn modelId="{908E88CD-6E52-4E09-9C2B-6AC254E75E86}" type="presOf" srcId="{8438F803-F268-4B70-A8F8-17AB2DCC086F}" destId="{EA7528CF-587C-4F7F-A298-3BFF4EB5CFA0}" srcOrd="0" destOrd="0" presId="urn:microsoft.com/office/officeart/2017/3/layout/DropPinTimeline"/>
    <dgm:cxn modelId="{3B0A55EB-1708-4E64-AC0D-B5ABEC4BE7F1}" type="presOf" srcId="{0095A9DF-5AEC-4165-AC7E-070E5834C94C}" destId="{0E5CEEB9-28F4-4F7F-8E91-9AF751015451}" srcOrd="0" destOrd="0" presId="urn:microsoft.com/office/officeart/2017/3/layout/DropPinTimeline"/>
    <dgm:cxn modelId="{28ABFDE3-7177-4089-8CBA-0912619612EF}" type="presParOf" srcId="{9366FD78-A80E-4C6E-82CC-40F0A87E7156}" destId="{CBE4ED0D-F374-4A5D-BC97-1E247A1866C7}" srcOrd="0" destOrd="0" presId="urn:microsoft.com/office/officeart/2017/3/layout/DropPinTimeline"/>
    <dgm:cxn modelId="{1F422F0B-F0D7-4F0B-9C24-E59C7F2CA001}" type="presParOf" srcId="{9366FD78-A80E-4C6E-82CC-40F0A87E7156}" destId="{7ED7592D-E371-4F8D-B000-42D55EBFDE75}" srcOrd="1" destOrd="0" presId="urn:microsoft.com/office/officeart/2017/3/layout/DropPinTimeline"/>
    <dgm:cxn modelId="{22A64467-760D-423C-B03E-2C0615FE9345}" type="presParOf" srcId="{7ED7592D-E371-4F8D-B000-42D55EBFDE75}" destId="{E685D9DA-25A0-4396-A36B-37EBE1F5F10B}" srcOrd="0" destOrd="0" presId="urn:microsoft.com/office/officeart/2017/3/layout/DropPinTimeline"/>
    <dgm:cxn modelId="{0A33C765-8500-4DC2-91D4-B2289C454F63}" type="presParOf" srcId="{E685D9DA-25A0-4396-A36B-37EBE1F5F10B}" destId="{48D1E0F4-6AE8-42F3-94DA-26E2FFD41597}" srcOrd="0" destOrd="0" presId="urn:microsoft.com/office/officeart/2017/3/layout/DropPinTimeline"/>
    <dgm:cxn modelId="{3F231309-7F93-4952-9C14-0E93B14DC345}" type="presParOf" srcId="{E685D9DA-25A0-4396-A36B-37EBE1F5F10B}" destId="{BEF015C4-EF67-4EFE-B42B-1AFA0DD29ED7}" srcOrd="1" destOrd="0" presId="urn:microsoft.com/office/officeart/2017/3/layout/DropPinTimeline"/>
    <dgm:cxn modelId="{2567CDD0-5D82-4E7F-AF4B-38E933919D5D}" type="presParOf" srcId="{BEF015C4-EF67-4EFE-B42B-1AFA0DD29ED7}" destId="{B094B61E-2C8D-4B0E-9A2C-3CDBECDF4E6A}" srcOrd="0" destOrd="0" presId="urn:microsoft.com/office/officeart/2017/3/layout/DropPinTimeline"/>
    <dgm:cxn modelId="{5DA8E424-3520-4E5C-8187-4467363F1227}" type="presParOf" srcId="{BEF015C4-EF67-4EFE-B42B-1AFA0DD29ED7}" destId="{A54D2C41-432A-420C-9DF9-A3A49B3AE577}" srcOrd="1" destOrd="0" presId="urn:microsoft.com/office/officeart/2017/3/layout/DropPinTimeline"/>
    <dgm:cxn modelId="{7E987140-D2A6-49BD-B267-DB1FD5907E5B}" type="presParOf" srcId="{E685D9DA-25A0-4396-A36B-37EBE1F5F10B}" destId="{162C9924-D2E6-45B4-A208-DC188F089625}" srcOrd="2" destOrd="0" presId="urn:microsoft.com/office/officeart/2017/3/layout/DropPinTimeline"/>
    <dgm:cxn modelId="{7373153F-DBEB-4F14-A933-B6C10091D88A}" type="presParOf" srcId="{E685D9DA-25A0-4396-A36B-37EBE1F5F10B}" destId="{CF26C69E-F222-4745-A85C-D264B08DD729}" srcOrd="3" destOrd="0" presId="urn:microsoft.com/office/officeart/2017/3/layout/DropPinTimeline"/>
    <dgm:cxn modelId="{A96D8BAB-85BC-4E45-AC34-889F440D265B}" type="presParOf" srcId="{E685D9DA-25A0-4396-A36B-37EBE1F5F10B}" destId="{98C42299-7345-4D53-8409-7DBDD6C7E650}" srcOrd="4" destOrd="0" presId="urn:microsoft.com/office/officeart/2017/3/layout/DropPinTimeline"/>
    <dgm:cxn modelId="{7C842ABD-EDC2-4132-934A-FB2841CFF890}" type="presParOf" srcId="{E685D9DA-25A0-4396-A36B-37EBE1F5F10B}" destId="{7BDA096A-BF1A-4135-B7D8-9F8352418CB8}" srcOrd="5" destOrd="0" presId="urn:microsoft.com/office/officeart/2017/3/layout/DropPinTimeline"/>
    <dgm:cxn modelId="{800EE2F3-820C-49A8-83E3-EF44E030D926}" type="presParOf" srcId="{7ED7592D-E371-4F8D-B000-42D55EBFDE75}" destId="{9586C694-1C7E-42D5-A72C-BFAEEF125FE6}" srcOrd="1" destOrd="0" presId="urn:microsoft.com/office/officeart/2017/3/layout/DropPinTimeline"/>
    <dgm:cxn modelId="{F4FAF9D8-CF83-4742-AE1A-B619AFDA4673}" type="presParOf" srcId="{7ED7592D-E371-4F8D-B000-42D55EBFDE75}" destId="{D89DE5C7-6373-4755-AF30-C0745BED976A}" srcOrd="2" destOrd="0" presId="urn:microsoft.com/office/officeart/2017/3/layout/DropPinTimeline"/>
    <dgm:cxn modelId="{8C64CEE0-55EF-4929-BA4D-F59A7756DDB9}" type="presParOf" srcId="{D89DE5C7-6373-4755-AF30-C0745BED976A}" destId="{B97F10C9-31C0-4040-BD88-72FC31579382}" srcOrd="0" destOrd="0" presId="urn:microsoft.com/office/officeart/2017/3/layout/DropPinTimeline"/>
    <dgm:cxn modelId="{C478EFD1-0E0A-4266-A4FA-2AB900BC294F}" type="presParOf" srcId="{D89DE5C7-6373-4755-AF30-C0745BED976A}" destId="{30C8FA5F-43BD-400B-9F95-17B786C8973C}" srcOrd="1" destOrd="0" presId="urn:microsoft.com/office/officeart/2017/3/layout/DropPinTimeline"/>
    <dgm:cxn modelId="{586C787B-35E2-4651-B38C-9083A7326404}" type="presParOf" srcId="{30C8FA5F-43BD-400B-9F95-17B786C8973C}" destId="{03B36D19-A4D5-4D4E-B097-A7D69BDAF66E}" srcOrd="0" destOrd="0" presId="urn:microsoft.com/office/officeart/2017/3/layout/DropPinTimeline"/>
    <dgm:cxn modelId="{02A70245-8383-4763-868F-7D7E04359736}" type="presParOf" srcId="{30C8FA5F-43BD-400B-9F95-17B786C8973C}" destId="{804BC2A5-44DC-4727-815C-AB3D625A692B}" srcOrd="1" destOrd="0" presId="urn:microsoft.com/office/officeart/2017/3/layout/DropPinTimeline"/>
    <dgm:cxn modelId="{5E2405D2-CCA0-46E1-B868-0999ABF02B2C}" type="presParOf" srcId="{D89DE5C7-6373-4755-AF30-C0745BED976A}" destId="{9DBDEF02-39D8-4E45-B095-E608A65190C3}" srcOrd="2" destOrd="0" presId="urn:microsoft.com/office/officeart/2017/3/layout/DropPinTimeline"/>
    <dgm:cxn modelId="{0FC7AB61-64FC-424E-B422-4D999FEC37D9}" type="presParOf" srcId="{D89DE5C7-6373-4755-AF30-C0745BED976A}" destId="{0E5CEEB9-28F4-4F7F-8E91-9AF751015451}" srcOrd="3" destOrd="0" presId="urn:microsoft.com/office/officeart/2017/3/layout/DropPinTimeline"/>
    <dgm:cxn modelId="{5BCDE5BE-3E96-41F5-8790-357BAF02D04F}" type="presParOf" srcId="{D89DE5C7-6373-4755-AF30-C0745BED976A}" destId="{5DB9566A-6826-484A-BBBB-B25DA2AFBAF2}" srcOrd="4" destOrd="0" presId="urn:microsoft.com/office/officeart/2017/3/layout/DropPinTimeline"/>
    <dgm:cxn modelId="{24B5510A-A8BB-4223-9D79-DAA8566E732E}" type="presParOf" srcId="{D89DE5C7-6373-4755-AF30-C0745BED976A}" destId="{E85FC5C6-3FFF-4539-B2DB-0C231C0F2688}" srcOrd="5" destOrd="0" presId="urn:microsoft.com/office/officeart/2017/3/layout/DropPinTimeline"/>
    <dgm:cxn modelId="{C83D7755-90C6-4B72-BE9E-5595F1874D52}" type="presParOf" srcId="{7ED7592D-E371-4F8D-B000-42D55EBFDE75}" destId="{A1D9195B-1358-4524-ADC6-FB2AE5ED1EF5}" srcOrd="3" destOrd="0" presId="urn:microsoft.com/office/officeart/2017/3/layout/DropPinTimeline"/>
    <dgm:cxn modelId="{443B7F10-326B-4461-B05C-C6262D9A68AC}" type="presParOf" srcId="{7ED7592D-E371-4F8D-B000-42D55EBFDE75}" destId="{A59E38AC-F4BF-4DDA-BE62-BFB5FC1C0392}" srcOrd="4" destOrd="0" presId="urn:microsoft.com/office/officeart/2017/3/layout/DropPinTimeline"/>
    <dgm:cxn modelId="{62A64CB1-D04D-488D-A17C-2E16ECB63B76}" type="presParOf" srcId="{A59E38AC-F4BF-4DDA-BE62-BFB5FC1C0392}" destId="{137D91E1-4AB6-4161-B67A-B9C7D7A517F5}" srcOrd="0" destOrd="0" presId="urn:microsoft.com/office/officeart/2017/3/layout/DropPinTimeline"/>
    <dgm:cxn modelId="{E529C4E9-C27F-4132-AA60-8E9C02865E7A}" type="presParOf" srcId="{A59E38AC-F4BF-4DDA-BE62-BFB5FC1C0392}" destId="{D4B580AA-E2EA-416E-8220-0EE27DDB825A}" srcOrd="1" destOrd="0" presId="urn:microsoft.com/office/officeart/2017/3/layout/DropPinTimeline"/>
    <dgm:cxn modelId="{54AE84D0-1942-4BA6-9C99-104D030CABBC}" type="presParOf" srcId="{D4B580AA-E2EA-416E-8220-0EE27DDB825A}" destId="{22752EFE-94D2-4188-BDC4-089F8454E1CB}" srcOrd="0" destOrd="0" presId="urn:microsoft.com/office/officeart/2017/3/layout/DropPinTimeline"/>
    <dgm:cxn modelId="{24FEAE1B-DA47-48F7-9F8F-B02917876292}" type="presParOf" srcId="{D4B580AA-E2EA-416E-8220-0EE27DDB825A}" destId="{7D407B1F-11BD-420A-81F4-3A68A0CFF586}" srcOrd="1" destOrd="0" presId="urn:microsoft.com/office/officeart/2017/3/layout/DropPinTimeline"/>
    <dgm:cxn modelId="{E482BD09-18E6-48EE-9D2E-AEC6E88244BA}" type="presParOf" srcId="{A59E38AC-F4BF-4DDA-BE62-BFB5FC1C0392}" destId="{F6F5FB6E-190B-467A-A4F7-C1ED6EAFCBC5}" srcOrd="2" destOrd="0" presId="urn:microsoft.com/office/officeart/2017/3/layout/DropPinTimeline"/>
    <dgm:cxn modelId="{098C0C40-8F5F-44A2-8DF8-B286810FE50A}" type="presParOf" srcId="{A59E38AC-F4BF-4DDA-BE62-BFB5FC1C0392}" destId="{3FC0B525-2FAC-4696-B325-75699E5A2966}" srcOrd="3" destOrd="0" presId="urn:microsoft.com/office/officeart/2017/3/layout/DropPinTimeline"/>
    <dgm:cxn modelId="{B5C27F97-17DB-442F-AD82-9ACEBC189E80}" type="presParOf" srcId="{A59E38AC-F4BF-4DDA-BE62-BFB5FC1C0392}" destId="{C5648E79-B57D-49F8-82FD-20136164F711}" srcOrd="4" destOrd="0" presId="urn:microsoft.com/office/officeart/2017/3/layout/DropPinTimeline"/>
    <dgm:cxn modelId="{7398E393-B1BD-46D7-AD8D-636738CD110D}" type="presParOf" srcId="{A59E38AC-F4BF-4DDA-BE62-BFB5FC1C0392}" destId="{19B15E41-6811-4563-8E15-77706D8A5633}" srcOrd="5" destOrd="0" presId="urn:microsoft.com/office/officeart/2017/3/layout/DropPinTimeline"/>
    <dgm:cxn modelId="{3FC9D073-E04D-456C-B659-9596AD7CD077}" type="presParOf" srcId="{7ED7592D-E371-4F8D-B000-42D55EBFDE75}" destId="{9285C1AF-A192-4832-A45A-5B2FD081F3B2}" srcOrd="5" destOrd="0" presId="urn:microsoft.com/office/officeart/2017/3/layout/DropPinTimeline"/>
    <dgm:cxn modelId="{4D2744DD-4747-486F-A0D7-D4438BFA030F}" type="presParOf" srcId="{7ED7592D-E371-4F8D-B000-42D55EBFDE75}" destId="{2168773E-E603-4B3F-8277-995658FE6AC9}" srcOrd="6" destOrd="0" presId="urn:microsoft.com/office/officeart/2017/3/layout/DropPinTimeline"/>
    <dgm:cxn modelId="{E790BB39-2935-4C47-8093-4A8DABD72527}" type="presParOf" srcId="{2168773E-E603-4B3F-8277-995658FE6AC9}" destId="{8127D635-79B0-4DE9-B3A7-0F68D2265C74}" srcOrd="0" destOrd="0" presId="urn:microsoft.com/office/officeart/2017/3/layout/DropPinTimeline"/>
    <dgm:cxn modelId="{8D7D542B-2BBA-4AA7-86FD-828D33562274}" type="presParOf" srcId="{2168773E-E603-4B3F-8277-995658FE6AC9}" destId="{2EFD998D-8512-41D2-99A5-B7E40CFE81DF}" srcOrd="1" destOrd="0" presId="urn:microsoft.com/office/officeart/2017/3/layout/DropPinTimeline"/>
    <dgm:cxn modelId="{C66E23D7-BABE-4A7E-BD2C-FAE7C0F8213F}" type="presParOf" srcId="{2EFD998D-8512-41D2-99A5-B7E40CFE81DF}" destId="{FF97DE8B-C30E-47FB-BDBE-3F9258049ED0}" srcOrd="0" destOrd="0" presId="urn:microsoft.com/office/officeart/2017/3/layout/DropPinTimeline"/>
    <dgm:cxn modelId="{C26736C8-3E22-41F5-808D-FA0B16454185}" type="presParOf" srcId="{2EFD998D-8512-41D2-99A5-B7E40CFE81DF}" destId="{630C8320-B855-446C-A441-EA50053F046B}" srcOrd="1" destOrd="0" presId="urn:microsoft.com/office/officeart/2017/3/layout/DropPinTimeline"/>
    <dgm:cxn modelId="{C8FEF6DE-77D8-4D09-8992-BFFBA95E9BDE}" type="presParOf" srcId="{2168773E-E603-4B3F-8277-995658FE6AC9}" destId="{C41427F8-1818-4965-835B-477CD25B7519}" srcOrd="2" destOrd="0" presId="urn:microsoft.com/office/officeart/2017/3/layout/DropPinTimeline"/>
    <dgm:cxn modelId="{56385C5E-194E-452B-A087-F3513959DF9D}" type="presParOf" srcId="{2168773E-E603-4B3F-8277-995658FE6AC9}" destId="{EA7528CF-587C-4F7F-A298-3BFF4EB5CFA0}" srcOrd="3" destOrd="0" presId="urn:microsoft.com/office/officeart/2017/3/layout/DropPinTimeline"/>
    <dgm:cxn modelId="{8435500A-F0FF-4D48-BB7E-51C43FB0D64E}" type="presParOf" srcId="{2168773E-E603-4B3F-8277-995658FE6AC9}" destId="{0EC702D1-2F43-4010-BEB7-1A1A81C31F88}" srcOrd="4" destOrd="0" presId="urn:microsoft.com/office/officeart/2017/3/layout/DropPinTimeline"/>
    <dgm:cxn modelId="{120A5B74-0995-4861-9F5D-5C498F4B8364}" type="presParOf" srcId="{2168773E-E603-4B3F-8277-995658FE6AC9}" destId="{864A96AF-F42C-4C0E-A790-8EB567313A2F}" srcOrd="5" destOrd="0" presId="urn:microsoft.com/office/officeart/2017/3/layout/DropPinTimeline"/>
    <dgm:cxn modelId="{C5CC0DE2-C371-4F01-9E58-5BAD12CA9444}" type="presParOf" srcId="{7ED7592D-E371-4F8D-B000-42D55EBFDE75}" destId="{012E9C4D-FA05-402F-A8C6-BC76241BE202}" srcOrd="7" destOrd="0" presId="urn:microsoft.com/office/officeart/2017/3/layout/DropPinTimeline"/>
    <dgm:cxn modelId="{2B50BAD3-56DF-44A7-AD95-A5E663C039BA}" type="presParOf" srcId="{7ED7592D-E371-4F8D-B000-42D55EBFDE75}" destId="{534C0A11-0C5D-43D9-A294-2CD6F0F07077}" srcOrd="8" destOrd="0" presId="urn:microsoft.com/office/officeart/2017/3/layout/DropPinTimeline"/>
    <dgm:cxn modelId="{5CBA72B9-86C4-418F-A725-8FF9A0B8A379}" type="presParOf" srcId="{534C0A11-0C5D-43D9-A294-2CD6F0F07077}" destId="{9D013778-DE2D-45B9-9655-39FE394B588E}" srcOrd="0" destOrd="0" presId="urn:microsoft.com/office/officeart/2017/3/layout/DropPinTimeline"/>
    <dgm:cxn modelId="{76265154-11CE-4B7E-A7F2-0CED1E27FF36}" type="presParOf" srcId="{534C0A11-0C5D-43D9-A294-2CD6F0F07077}" destId="{0AFA3FE0-C891-4E56-B812-B89EF2980A57}" srcOrd="1" destOrd="0" presId="urn:microsoft.com/office/officeart/2017/3/layout/DropPinTimeline"/>
    <dgm:cxn modelId="{603BFF4C-1D43-4F23-9229-20A8BD114B6C}" type="presParOf" srcId="{0AFA3FE0-C891-4E56-B812-B89EF2980A57}" destId="{4A614AC4-90F9-4516-8C58-E79B49DF6BFD}" srcOrd="0" destOrd="0" presId="urn:microsoft.com/office/officeart/2017/3/layout/DropPinTimeline"/>
    <dgm:cxn modelId="{6692015A-4EA8-46AF-966A-67E0B967735F}" type="presParOf" srcId="{0AFA3FE0-C891-4E56-B812-B89EF2980A57}" destId="{67F6F98E-2D27-4381-9875-9ED2AE55FC30}" srcOrd="1" destOrd="0" presId="urn:microsoft.com/office/officeart/2017/3/layout/DropPinTimeline"/>
    <dgm:cxn modelId="{D6F0F078-BEAE-47C8-98DB-A91582A6D58D}" type="presParOf" srcId="{534C0A11-0C5D-43D9-A294-2CD6F0F07077}" destId="{F45EFE6E-218B-427E-8E51-1C214CE25D56}" srcOrd="2" destOrd="0" presId="urn:microsoft.com/office/officeart/2017/3/layout/DropPinTimeline"/>
    <dgm:cxn modelId="{A47AFDAB-0311-4B0C-88F0-9E0410BCBCA8}" type="presParOf" srcId="{534C0A11-0C5D-43D9-A294-2CD6F0F07077}" destId="{BC8E3B57-F321-4C37-A05B-880B35AD23CD}" srcOrd="3" destOrd="0" presId="urn:microsoft.com/office/officeart/2017/3/layout/DropPinTimeline"/>
    <dgm:cxn modelId="{E3D9B7A8-1941-423B-BFF0-2857B8250784}" type="presParOf" srcId="{534C0A11-0C5D-43D9-A294-2CD6F0F07077}" destId="{7DCA989A-CD29-4612-A795-2C22A9B8220C}" srcOrd="4" destOrd="0" presId="urn:microsoft.com/office/officeart/2017/3/layout/DropPinTimeline"/>
    <dgm:cxn modelId="{E2AEC180-6EB5-4BB9-B49A-214FC4F939DD}" type="presParOf" srcId="{534C0A11-0C5D-43D9-A294-2CD6F0F07077}" destId="{7B5F1963-61E5-4E62-A77C-EDBFBF0CF5E3}" srcOrd="5" destOrd="0" presId="urn:microsoft.com/office/officeart/2017/3/layout/DropPinTimeline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AAD1797-E3A1-4482-85B9-ECB63AFA8CF6}" type="doc">
      <dgm:prSet loTypeId="urn:microsoft.com/office/officeart/2005/8/layout/hProcess6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2C2A1A7C-0A34-4A19-8342-86B44ADB49BD}">
      <dgm:prSet phldrT="[Text]" phldr="0"/>
      <dgm:spPr/>
      <dgm:t>
        <a:bodyPr/>
        <a:lstStyle/>
        <a:p>
          <a:pPr rtl="0"/>
          <a:r>
            <a:rPr lang="en-GB">
              <a:latin typeface="Franklin Gothic Demi"/>
            </a:rPr>
            <a:t> Welcoming and pre-test (8min)</a:t>
          </a:r>
          <a:endParaRPr lang="en-GB"/>
        </a:p>
      </dgm:t>
    </dgm:pt>
    <dgm:pt modelId="{1C0E6E27-AF1F-4170-BB81-89141DE55478}" type="parTrans" cxnId="{42C885F9-2016-4A63-9102-C46347B255D8}">
      <dgm:prSet/>
      <dgm:spPr/>
      <dgm:t>
        <a:bodyPr/>
        <a:lstStyle/>
        <a:p>
          <a:endParaRPr lang="en-GB"/>
        </a:p>
      </dgm:t>
    </dgm:pt>
    <dgm:pt modelId="{0FA040E6-4E78-4241-9776-DFD24D89CFB8}" type="sibTrans" cxnId="{42C885F9-2016-4A63-9102-C46347B255D8}">
      <dgm:prSet/>
      <dgm:spPr/>
      <dgm:t>
        <a:bodyPr/>
        <a:lstStyle/>
        <a:p>
          <a:endParaRPr lang="en-GB"/>
        </a:p>
      </dgm:t>
    </dgm:pt>
    <dgm:pt modelId="{2DDA8241-9479-47B1-8BFD-6CE87B97060A}">
      <dgm:prSet phldrT="[Text]" phldr="0"/>
      <dgm:spPr/>
      <dgm:t>
        <a:bodyPr/>
        <a:lstStyle/>
        <a:p>
          <a:pPr rtl="0"/>
          <a:r>
            <a:rPr lang="en-GB">
              <a:latin typeface="Franklin Gothic Demi"/>
            </a:rPr>
            <a:t> Task scenarios (21min)</a:t>
          </a:r>
          <a:endParaRPr lang="en-GB"/>
        </a:p>
      </dgm:t>
    </dgm:pt>
    <dgm:pt modelId="{8EEEEA0A-CE77-4557-8DE0-418A966E8059}" type="parTrans" cxnId="{E33D444F-B343-4CFB-87DD-C3732CCDD0B4}">
      <dgm:prSet/>
      <dgm:spPr/>
      <dgm:t>
        <a:bodyPr/>
        <a:lstStyle/>
        <a:p>
          <a:endParaRPr lang="en-GB"/>
        </a:p>
      </dgm:t>
    </dgm:pt>
    <dgm:pt modelId="{E7604EFF-F965-4438-B1D2-A3133285B028}" type="sibTrans" cxnId="{E33D444F-B343-4CFB-87DD-C3732CCDD0B4}">
      <dgm:prSet/>
      <dgm:spPr/>
      <dgm:t>
        <a:bodyPr/>
        <a:lstStyle/>
        <a:p>
          <a:endParaRPr lang="en-GB"/>
        </a:p>
      </dgm:t>
    </dgm:pt>
    <dgm:pt modelId="{FE956DE9-081E-4D73-852F-2992A7F23BE9}">
      <dgm:prSet phldrT="[Text]" phldr="0"/>
      <dgm:spPr/>
      <dgm:t>
        <a:bodyPr/>
        <a:lstStyle/>
        <a:p>
          <a:pPr rtl="0"/>
          <a:r>
            <a:rPr lang="en-GB">
              <a:latin typeface="Franklin Gothic Demi"/>
            </a:rPr>
            <a:t> Task 1</a:t>
          </a:r>
          <a:endParaRPr lang="en-GB"/>
        </a:p>
      </dgm:t>
    </dgm:pt>
    <dgm:pt modelId="{C6D012E8-2400-445B-B418-99DB77E6BCC2}" type="parTrans" cxnId="{04EA3E37-B7AF-48E1-97AD-8EE9DC673C7E}">
      <dgm:prSet/>
      <dgm:spPr/>
      <dgm:t>
        <a:bodyPr/>
        <a:lstStyle/>
        <a:p>
          <a:endParaRPr lang="en-GB"/>
        </a:p>
      </dgm:t>
    </dgm:pt>
    <dgm:pt modelId="{C2D03296-0C9E-4A8D-B238-4ED01289BCBC}" type="sibTrans" cxnId="{04EA3E37-B7AF-48E1-97AD-8EE9DC673C7E}">
      <dgm:prSet/>
      <dgm:spPr/>
      <dgm:t>
        <a:bodyPr/>
        <a:lstStyle/>
        <a:p>
          <a:endParaRPr lang="en-GB"/>
        </a:p>
      </dgm:t>
    </dgm:pt>
    <dgm:pt modelId="{076C879D-9A80-4949-B190-75C863906CF5}">
      <dgm:prSet phldrT="[Text]" phldr="0"/>
      <dgm:spPr/>
      <dgm:t>
        <a:bodyPr/>
        <a:lstStyle/>
        <a:p>
          <a:pPr rtl="0"/>
          <a:r>
            <a:rPr lang="en-GB">
              <a:latin typeface="Franklin Gothic Demi"/>
            </a:rPr>
            <a:t> Task 2</a:t>
          </a:r>
          <a:endParaRPr lang="en-GB"/>
        </a:p>
      </dgm:t>
    </dgm:pt>
    <dgm:pt modelId="{BEA3A605-626A-4729-A1BF-65E829FDAFD1}" type="parTrans" cxnId="{03637689-8A2D-4344-A6B2-1F1574C8C1DA}">
      <dgm:prSet/>
      <dgm:spPr/>
      <dgm:t>
        <a:bodyPr/>
        <a:lstStyle/>
        <a:p>
          <a:endParaRPr lang="en-GB"/>
        </a:p>
      </dgm:t>
    </dgm:pt>
    <dgm:pt modelId="{1FD8BA69-A29A-4CE6-A6B6-83E31DE98F74}" type="sibTrans" cxnId="{03637689-8A2D-4344-A6B2-1F1574C8C1DA}">
      <dgm:prSet/>
      <dgm:spPr/>
      <dgm:t>
        <a:bodyPr/>
        <a:lstStyle/>
        <a:p>
          <a:endParaRPr lang="en-GB"/>
        </a:p>
      </dgm:t>
    </dgm:pt>
    <dgm:pt modelId="{B419A07A-AAF6-464B-8ADB-A52A3F4A603F}">
      <dgm:prSet phldrT="[Text]" phldr="0"/>
      <dgm:spPr/>
      <dgm:t>
        <a:bodyPr/>
        <a:lstStyle/>
        <a:p>
          <a:pPr rtl="0"/>
          <a:r>
            <a:rPr lang="en-GB">
              <a:latin typeface="Franklin Gothic Demi"/>
            </a:rPr>
            <a:t> Task 3</a:t>
          </a:r>
          <a:endParaRPr lang="en-GB"/>
        </a:p>
      </dgm:t>
    </dgm:pt>
    <dgm:pt modelId="{0B2D02D4-EEB2-4270-96C5-C667FBB2BB3D}" type="parTrans" cxnId="{211251F4-BC30-4D64-BAC6-501554D9BB25}">
      <dgm:prSet/>
      <dgm:spPr/>
      <dgm:t>
        <a:bodyPr/>
        <a:lstStyle/>
        <a:p>
          <a:endParaRPr lang="en-GB"/>
        </a:p>
      </dgm:t>
    </dgm:pt>
    <dgm:pt modelId="{BD35DCAF-C5CC-4F71-BF16-735B90E6DCE3}" type="sibTrans" cxnId="{211251F4-BC30-4D64-BAC6-501554D9BB25}">
      <dgm:prSet/>
      <dgm:spPr/>
      <dgm:t>
        <a:bodyPr/>
        <a:lstStyle/>
        <a:p>
          <a:endParaRPr lang="en-GB"/>
        </a:p>
      </dgm:t>
    </dgm:pt>
    <dgm:pt modelId="{94798315-7F43-4E22-BF7E-6BEE62D2A5C0}">
      <dgm:prSet phldrT="[Text]" phldr="0"/>
      <dgm:spPr/>
      <dgm:t>
        <a:bodyPr/>
        <a:lstStyle/>
        <a:p>
          <a:pPr rtl="0"/>
          <a:r>
            <a:rPr lang="en-GB">
              <a:latin typeface="Franklin Gothic Demi"/>
            </a:rPr>
            <a:t> Post-test questionnaire (7min)</a:t>
          </a:r>
          <a:endParaRPr lang="en-GB"/>
        </a:p>
      </dgm:t>
    </dgm:pt>
    <dgm:pt modelId="{6C68F6E4-8E40-46D7-A0BC-7AFA3D160C08}" type="parTrans" cxnId="{C4816243-052C-4671-AC80-C586FAF56ADE}">
      <dgm:prSet/>
      <dgm:spPr/>
      <dgm:t>
        <a:bodyPr/>
        <a:lstStyle/>
        <a:p>
          <a:endParaRPr lang="en-GB"/>
        </a:p>
      </dgm:t>
    </dgm:pt>
    <dgm:pt modelId="{5195C6BA-7EEC-428A-8FE4-EDFF7639D095}" type="sibTrans" cxnId="{C4816243-052C-4671-AC80-C586FAF56ADE}">
      <dgm:prSet/>
      <dgm:spPr/>
      <dgm:t>
        <a:bodyPr/>
        <a:lstStyle/>
        <a:p>
          <a:endParaRPr lang="en-GB"/>
        </a:p>
      </dgm:t>
    </dgm:pt>
    <dgm:pt modelId="{2A85B7CC-D727-46E8-9A4E-A83BA6D6A4BD}" type="pres">
      <dgm:prSet presAssocID="{6AAD1797-E3A1-4482-85B9-ECB63AFA8CF6}" presName="theList" presStyleCnt="0">
        <dgm:presLayoutVars>
          <dgm:dir/>
          <dgm:animLvl val="lvl"/>
          <dgm:resizeHandles val="exact"/>
        </dgm:presLayoutVars>
      </dgm:prSet>
      <dgm:spPr/>
    </dgm:pt>
    <dgm:pt modelId="{6D2A2D27-6E3C-47A1-B46B-3DC14D0B4F68}" type="pres">
      <dgm:prSet presAssocID="{2C2A1A7C-0A34-4A19-8342-86B44ADB49BD}" presName="compNode" presStyleCnt="0"/>
      <dgm:spPr/>
    </dgm:pt>
    <dgm:pt modelId="{F9106D76-1E24-4853-89BA-585D4A0C793E}" type="pres">
      <dgm:prSet presAssocID="{2C2A1A7C-0A34-4A19-8342-86B44ADB49BD}" presName="noGeometry" presStyleCnt="0"/>
      <dgm:spPr/>
    </dgm:pt>
    <dgm:pt modelId="{0E68AA5B-0102-461F-A511-4B06206A83DE}" type="pres">
      <dgm:prSet presAssocID="{2C2A1A7C-0A34-4A19-8342-86B44ADB49BD}" presName="childTextVisible" presStyleLbl="bgAccFollowNode1" presStyleIdx="0" presStyleCnt="3">
        <dgm:presLayoutVars>
          <dgm:bulletEnabled val="1"/>
        </dgm:presLayoutVars>
      </dgm:prSet>
      <dgm:spPr/>
    </dgm:pt>
    <dgm:pt modelId="{58F8C895-68DA-4CED-8A88-BCC1151FE9D0}" type="pres">
      <dgm:prSet presAssocID="{2C2A1A7C-0A34-4A19-8342-86B44ADB49BD}" presName="childTextHidden" presStyleLbl="bgAccFollowNode1" presStyleIdx="0" presStyleCnt="3"/>
      <dgm:spPr/>
    </dgm:pt>
    <dgm:pt modelId="{921F2153-72FD-4A20-A696-068250C5BBD1}" type="pres">
      <dgm:prSet presAssocID="{2C2A1A7C-0A34-4A19-8342-86B44ADB49BD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AA754190-184C-4455-A734-99C74D3FD7CF}" type="pres">
      <dgm:prSet presAssocID="{2C2A1A7C-0A34-4A19-8342-86B44ADB49BD}" presName="aSpace" presStyleCnt="0"/>
      <dgm:spPr/>
    </dgm:pt>
    <dgm:pt modelId="{D79CE8C8-5C94-46EE-BF64-995D6BBE2E28}" type="pres">
      <dgm:prSet presAssocID="{2DDA8241-9479-47B1-8BFD-6CE87B97060A}" presName="compNode" presStyleCnt="0"/>
      <dgm:spPr/>
    </dgm:pt>
    <dgm:pt modelId="{64F93825-D771-4187-B82C-EBC0AD8E36ED}" type="pres">
      <dgm:prSet presAssocID="{2DDA8241-9479-47B1-8BFD-6CE87B97060A}" presName="noGeometry" presStyleCnt="0"/>
      <dgm:spPr/>
    </dgm:pt>
    <dgm:pt modelId="{948A69E9-4E17-4560-A8EA-5FB85BFB9C70}" type="pres">
      <dgm:prSet presAssocID="{2DDA8241-9479-47B1-8BFD-6CE87B97060A}" presName="childTextVisible" presStyleLbl="bgAccFollowNode1" presStyleIdx="1" presStyleCnt="3">
        <dgm:presLayoutVars>
          <dgm:bulletEnabled val="1"/>
        </dgm:presLayoutVars>
      </dgm:prSet>
      <dgm:spPr/>
    </dgm:pt>
    <dgm:pt modelId="{2B788B6E-EBE1-40F4-9891-41E6F9F1E465}" type="pres">
      <dgm:prSet presAssocID="{2DDA8241-9479-47B1-8BFD-6CE87B97060A}" presName="childTextHidden" presStyleLbl="bgAccFollowNode1" presStyleIdx="1" presStyleCnt="3"/>
      <dgm:spPr/>
    </dgm:pt>
    <dgm:pt modelId="{411985A4-5A25-4531-BA79-3DE1F8B66FC9}" type="pres">
      <dgm:prSet presAssocID="{2DDA8241-9479-47B1-8BFD-6CE87B97060A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62C0DFBD-9489-49D8-B7EF-A0D4A9C0AF55}" type="pres">
      <dgm:prSet presAssocID="{2DDA8241-9479-47B1-8BFD-6CE87B97060A}" presName="aSpace" presStyleCnt="0"/>
      <dgm:spPr/>
    </dgm:pt>
    <dgm:pt modelId="{6486D350-FF65-4F2E-B0DC-AE55ADA79178}" type="pres">
      <dgm:prSet presAssocID="{94798315-7F43-4E22-BF7E-6BEE62D2A5C0}" presName="compNode" presStyleCnt="0"/>
      <dgm:spPr/>
    </dgm:pt>
    <dgm:pt modelId="{1B1F7311-3005-4EC9-8A7E-401C4EA0C8E7}" type="pres">
      <dgm:prSet presAssocID="{94798315-7F43-4E22-BF7E-6BEE62D2A5C0}" presName="noGeometry" presStyleCnt="0"/>
      <dgm:spPr/>
    </dgm:pt>
    <dgm:pt modelId="{ACC234F0-177A-447D-9618-CE1FB4EA8251}" type="pres">
      <dgm:prSet presAssocID="{94798315-7F43-4E22-BF7E-6BEE62D2A5C0}" presName="childTextVisible" presStyleLbl="bgAccFollowNode1" presStyleIdx="2" presStyleCnt="3">
        <dgm:presLayoutVars>
          <dgm:bulletEnabled val="1"/>
        </dgm:presLayoutVars>
      </dgm:prSet>
      <dgm:spPr/>
    </dgm:pt>
    <dgm:pt modelId="{146C1E33-7045-4909-89F5-107B6562496F}" type="pres">
      <dgm:prSet presAssocID="{94798315-7F43-4E22-BF7E-6BEE62D2A5C0}" presName="childTextHidden" presStyleLbl="bgAccFollowNode1" presStyleIdx="2" presStyleCnt="3"/>
      <dgm:spPr/>
    </dgm:pt>
    <dgm:pt modelId="{1C5607FD-FFC4-4217-BBB0-4DECF9077358}" type="pres">
      <dgm:prSet presAssocID="{94798315-7F43-4E22-BF7E-6BEE62D2A5C0}" presName="parentText" presStyleLbl="node1" presStyleIdx="2" presStyleCnt="3">
        <dgm:presLayoutVars>
          <dgm:chMax val="1"/>
          <dgm:bulletEnabled val="1"/>
        </dgm:presLayoutVars>
      </dgm:prSet>
      <dgm:spPr/>
    </dgm:pt>
  </dgm:ptLst>
  <dgm:cxnLst>
    <dgm:cxn modelId="{65F0B107-633B-4178-85B6-B501DD79F31B}" type="presOf" srcId="{94798315-7F43-4E22-BF7E-6BEE62D2A5C0}" destId="{1C5607FD-FFC4-4217-BBB0-4DECF9077358}" srcOrd="0" destOrd="0" presId="urn:microsoft.com/office/officeart/2005/8/layout/hProcess6"/>
    <dgm:cxn modelId="{C1F3FE21-181A-4019-800C-7C22C499FE9C}" type="presOf" srcId="{FE956DE9-081E-4D73-852F-2992A7F23BE9}" destId="{2B788B6E-EBE1-40F4-9891-41E6F9F1E465}" srcOrd="1" destOrd="0" presId="urn:microsoft.com/office/officeart/2005/8/layout/hProcess6"/>
    <dgm:cxn modelId="{04EA3E37-B7AF-48E1-97AD-8EE9DC673C7E}" srcId="{2DDA8241-9479-47B1-8BFD-6CE87B97060A}" destId="{FE956DE9-081E-4D73-852F-2992A7F23BE9}" srcOrd="0" destOrd="0" parTransId="{C6D012E8-2400-445B-B418-99DB77E6BCC2}" sibTransId="{C2D03296-0C9E-4A8D-B238-4ED01289BCBC}"/>
    <dgm:cxn modelId="{73EA7140-FEAB-4567-9A8F-34C0C3E640B1}" type="presOf" srcId="{076C879D-9A80-4949-B190-75C863906CF5}" destId="{2B788B6E-EBE1-40F4-9891-41E6F9F1E465}" srcOrd="1" destOrd="1" presId="urn:microsoft.com/office/officeart/2005/8/layout/hProcess6"/>
    <dgm:cxn modelId="{C4816243-052C-4671-AC80-C586FAF56ADE}" srcId="{6AAD1797-E3A1-4482-85B9-ECB63AFA8CF6}" destId="{94798315-7F43-4E22-BF7E-6BEE62D2A5C0}" srcOrd="2" destOrd="0" parTransId="{6C68F6E4-8E40-46D7-A0BC-7AFA3D160C08}" sibTransId="{5195C6BA-7EEC-428A-8FE4-EDFF7639D095}"/>
    <dgm:cxn modelId="{E33D444F-B343-4CFB-87DD-C3732CCDD0B4}" srcId="{6AAD1797-E3A1-4482-85B9-ECB63AFA8CF6}" destId="{2DDA8241-9479-47B1-8BFD-6CE87B97060A}" srcOrd="1" destOrd="0" parTransId="{8EEEEA0A-CE77-4557-8DE0-418A966E8059}" sibTransId="{E7604EFF-F965-4438-B1D2-A3133285B028}"/>
    <dgm:cxn modelId="{EE287557-59FC-4D16-8F89-2AB51EE93313}" type="presOf" srcId="{FE956DE9-081E-4D73-852F-2992A7F23BE9}" destId="{948A69E9-4E17-4560-A8EA-5FB85BFB9C70}" srcOrd="0" destOrd="0" presId="urn:microsoft.com/office/officeart/2005/8/layout/hProcess6"/>
    <dgm:cxn modelId="{E2B03A78-D949-4F73-90FE-838DF8CE3221}" type="presOf" srcId="{B419A07A-AAF6-464B-8ADB-A52A3F4A603F}" destId="{948A69E9-4E17-4560-A8EA-5FB85BFB9C70}" srcOrd="0" destOrd="2" presId="urn:microsoft.com/office/officeart/2005/8/layout/hProcess6"/>
    <dgm:cxn modelId="{C528067D-C839-4CF8-A3B7-BD9279B794AC}" type="presOf" srcId="{2C2A1A7C-0A34-4A19-8342-86B44ADB49BD}" destId="{921F2153-72FD-4A20-A696-068250C5BBD1}" srcOrd="0" destOrd="0" presId="urn:microsoft.com/office/officeart/2005/8/layout/hProcess6"/>
    <dgm:cxn modelId="{03637689-8A2D-4344-A6B2-1F1574C8C1DA}" srcId="{2DDA8241-9479-47B1-8BFD-6CE87B97060A}" destId="{076C879D-9A80-4949-B190-75C863906CF5}" srcOrd="1" destOrd="0" parTransId="{BEA3A605-626A-4729-A1BF-65E829FDAFD1}" sibTransId="{1FD8BA69-A29A-4CE6-A6B6-83E31DE98F74}"/>
    <dgm:cxn modelId="{9DE12899-03EE-4FF9-A8CD-F6239AFFAA83}" type="presOf" srcId="{B419A07A-AAF6-464B-8ADB-A52A3F4A603F}" destId="{2B788B6E-EBE1-40F4-9891-41E6F9F1E465}" srcOrd="1" destOrd="2" presId="urn:microsoft.com/office/officeart/2005/8/layout/hProcess6"/>
    <dgm:cxn modelId="{3C0B77E3-E955-487D-A05B-6B0B4F913CB5}" type="presOf" srcId="{2DDA8241-9479-47B1-8BFD-6CE87B97060A}" destId="{411985A4-5A25-4531-BA79-3DE1F8B66FC9}" srcOrd="0" destOrd="0" presId="urn:microsoft.com/office/officeart/2005/8/layout/hProcess6"/>
    <dgm:cxn modelId="{68FD44F1-A138-41EC-B0E5-6EC478FACC7A}" type="presOf" srcId="{6AAD1797-E3A1-4482-85B9-ECB63AFA8CF6}" destId="{2A85B7CC-D727-46E8-9A4E-A83BA6D6A4BD}" srcOrd="0" destOrd="0" presId="urn:microsoft.com/office/officeart/2005/8/layout/hProcess6"/>
    <dgm:cxn modelId="{211251F4-BC30-4D64-BAC6-501554D9BB25}" srcId="{2DDA8241-9479-47B1-8BFD-6CE87B97060A}" destId="{B419A07A-AAF6-464B-8ADB-A52A3F4A603F}" srcOrd="2" destOrd="0" parTransId="{0B2D02D4-EEB2-4270-96C5-C667FBB2BB3D}" sibTransId="{BD35DCAF-C5CC-4F71-BF16-735B90E6DCE3}"/>
    <dgm:cxn modelId="{37CBD1F6-6FF2-4E28-9A65-20D12C77A176}" type="presOf" srcId="{076C879D-9A80-4949-B190-75C863906CF5}" destId="{948A69E9-4E17-4560-A8EA-5FB85BFB9C70}" srcOrd="0" destOrd="1" presId="urn:microsoft.com/office/officeart/2005/8/layout/hProcess6"/>
    <dgm:cxn modelId="{42C885F9-2016-4A63-9102-C46347B255D8}" srcId="{6AAD1797-E3A1-4482-85B9-ECB63AFA8CF6}" destId="{2C2A1A7C-0A34-4A19-8342-86B44ADB49BD}" srcOrd="0" destOrd="0" parTransId="{1C0E6E27-AF1F-4170-BB81-89141DE55478}" sibTransId="{0FA040E6-4E78-4241-9776-DFD24D89CFB8}"/>
    <dgm:cxn modelId="{2992144A-6902-4907-8C8B-3C11FD0FEA33}" type="presParOf" srcId="{2A85B7CC-D727-46E8-9A4E-A83BA6D6A4BD}" destId="{6D2A2D27-6E3C-47A1-B46B-3DC14D0B4F68}" srcOrd="0" destOrd="0" presId="urn:microsoft.com/office/officeart/2005/8/layout/hProcess6"/>
    <dgm:cxn modelId="{348CEA5F-99E3-4889-85E2-3C1D949B8537}" type="presParOf" srcId="{6D2A2D27-6E3C-47A1-B46B-3DC14D0B4F68}" destId="{F9106D76-1E24-4853-89BA-585D4A0C793E}" srcOrd="0" destOrd="0" presId="urn:microsoft.com/office/officeart/2005/8/layout/hProcess6"/>
    <dgm:cxn modelId="{53E59282-68F0-42F6-9784-4DB919631D08}" type="presParOf" srcId="{6D2A2D27-6E3C-47A1-B46B-3DC14D0B4F68}" destId="{0E68AA5B-0102-461F-A511-4B06206A83DE}" srcOrd="1" destOrd="0" presId="urn:microsoft.com/office/officeart/2005/8/layout/hProcess6"/>
    <dgm:cxn modelId="{31045C1A-581D-432C-8927-973972BDEA90}" type="presParOf" srcId="{6D2A2D27-6E3C-47A1-B46B-3DC14D0B4F68}" destId="{58F8C895-68DA-4CED-8A88-BCC1151FE9D0}" srcOrd="2" destOrd="0" presId="urn:microsoft.com/office/officeart/2005/8/layout/hProcess6"/>
    <dgm:cxn modelId="{BFCFEBC3-793A-4485-9864-53BFF1757FDA}" type="presParOf" srcId="{6D2A2D27-6E3C-47A1-B46B-3DC14D0B4F68}" destId="{921F2153-72FD-4A20-A696-068250C5BBD1}" srcOrd="3" destOrd="0" presId="urn:microsoft.com/office/officeart/2005/8/layout/hProcess6"/>
    <dgm:cxn modelId="{133526F9-8C03-4D78-B419-4D20599D3264}" type="presParOf" srcId="{2A85B7CC-D727-46E8-9A4E-A83BA6D6A4BD}" destId="{AA754190-184C-4455-A734-99C74D3FD7CF}" srcOrd="1" destOrd="0" presId="urn:microsoft.com/office/officeart/2005/8/layout/hProcess6"/>
    <dgm:cxn modelId="{5DD450BF-2F8B-478C-A0FC-AEDFAEF67F7A}" type="presParOf" srcId="{2A85B7CC-D727-46E8-9A4E-A83BA6D6A4BD}" destId="{D79CE8C8-5C94-46EE-BF64-995D6BBE2E28}" srcOrd="2" destOrd="0" presId="urn:microsoft.com/office/officeart/2005/8/layout/hProcess6"/>
    <dgm:cxn modelId="{E081659C-34A9-4919-85F8-3666828CFDB5}" type="presParOf" srcId="{D79CE8C8-5C94-46EE-BF64-995D6BBE2E28}" destId="{64F93825-D771-4187-B82C-EBC0AD8E36ED}" srcOrd="0" destOrd="0" presId="urn:microsoft.com/office/officeart/2005/8/layout/hProcess6"/>
    <dgm:cxn modelId="{4F8D9F4E-37D8-487B-B4FD-0812BE121A0C}" type="presParOf" srcId="{D79CE8C8-5C94-46EE-BF64-995D6BBE2E28}" destId="{948A69E9-4E17-4560-A8EA-5FB85BFB9C70}" srcOrd="1" destOrd="0" presId="urn:microsoft.com/office/officeart/2005/8/layout/hProcess6"/>
    <dgm:cxn modelId="{8FBBEF95-FD64-4CED-8238-F2654AF238DA}" type="presParOf" srcId="{D79CE8C8-5C94-46EE-BF64-995D6BBE2E28}" destId="{2B788B6E-EBE1-40F4-9891-41E6F9F1E465}" srcOrd="2" destOrd="0" presId="urn:microsoft.com/office/officeart/2005/8/layout/hProcess6"/>
    <dgm:cxn modelId="{BE8C2AD6-0F48-472F-9FBC-B3855D888FA4}" type="presParOf" srcId="{D79CE8C8-5C94-46EE-BF64-995D6BBE2E28}" destId="{411985A4-5A25-4531-BA79-3DE1F8B66FC9}" srcOrd="3" destOrd="0" presId="urn:microsoft.com/office/officeart/2005/8/layout/hProcess6"/>
    <dgm:cxn modelId="{91FFCD71-AEAA-4521-8056-1116FA6F93D0}" type="presParOf" srcId="{2A85B7CC-D727-46E8-9A4E-A83BA6D6A4BD}" destId="{62C0DFBD-9489-49D8-B7EF-A0D4A9C0AF55}" srcOrd="3" destOrd="0" presId="urn:microsoft.com/office/officeart/2005/8/layout/hProcess6"/>
    <dgm:cxn modelId="{CDB90B50-954C-468F-9374-8CEFA638A446}" type="presParOf" srcId="{2A85B7CC-D727-46E8-9A4E-A83BA6D6A4BD}" destId="{6486D350-FF65-4F2E-B0DC-AE55ADA79178}" srcOrd="4" destOrd="0" presId="urn:microsoft.com/office/officeart/2005/8/layout/hProcess6"/>
    <dgm:cxn modelId="{A193491E-3788-437D-88DB-DBF52CDF1987}" type="presParOf" srcId="{6486D350-FF65-4F2E-B0DC-AE55ADA79178}" destId="{1B1F7311-3005-4EC9-8A7E-401C4EA0C8E7}" srcOrd="0" destOrd="0" presId="urn:microsoft.com/office/officeart/2005/8/layout/hProcess6"/>
    <dgm:cxn modelId="{8B64C797-94FD-46AA-8F95-7683FF3B720D}" type="presParOf" srcId="{6486D350-FF65-4F2E-B0DC-AE55ADA79178}" destId="{ACC234F0-177A-447D-9618-CE1FB4EA8251}" srcOrd="1" destOrd="0" presId="urn:microsoft.com/office/officeart/2005/8/layout/hProcess6"/>
    <dgm:cxn modelId="{1198BB07-944D-4048-9552-DF78DD2B33B3}" type="presParOf" srcId="{6486D350-FF65-4F2E-B0DC-AE55ADA79178}" destId="{146C1E33-7045-4909-89F5-107B6562496F}" srcOrd="2" destOrd="0" presId="urn:microsoft.com/office/officeart/2005/8/layout/hProcess6"/>
    <dgm:cxn modelId="{B7B537CD-9842-45BE-AC91-653EAA9CF483}" type="presParOf" srcId="{6486D350-FF65-4F2E-B0DC-AE55ADA79178}" destId="{1C5607FD-FFC4-4217-BBB0-4DECF9077358}" srcOrd="3" destOrd="0" presId="urn:microsoft.com/office/officeart/2005/8/layout/hProcess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6219E4E0-C521-45BD-B078-BDF5F530894D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A4FC9345-EAB1-488C-AB75-D19511DF2096}">
      <dgm:prSet phldrT="[Text]" phldr="0"/>
      <dgm:spPr/>
      <dgm:t>
        <a:bodyPr/>
        <a:lstStyle/>
        <a:p>
          <a:pPr rtl="0"/>
          <a:r>
            <a:rPr lang="en-GB" dirty="0">
              <a:latin typeface="Franklin Gothic Demi"/>
            </a:rPr>
            <a:t> </a:t>
          </a:r>
          <a:r>
            <a:rPr lang="en-GB" b="0" dirty="0">
              <a:latin typeface="Franklin Gothic Demi"/>
              <a:ea typeface="Cambria"/>
            </a:rPr>
            <a:t>Tasks 1: Create campaign table from main organisation page</a:t>
          </a:r>
        </a:p>
      </dgm:t>
    </dgm:pt>
    <dgm:pt modelId="{F705F1F5-FAED-4A10-9E7D-9E07017F6369}" type="parTrans" cxnId="{29B25522-FB94-4B01-9FF0-B20FA732A12C}">
      <dgm:prSet/>
      <dgm:spPr/>
      <dgm:t>
        <a:bodyPr/>
        <a:lstStyle/>
        <a:p>
          <a:endParaRPr lang="en-GB"/>
        </a:p>
      </dgm:t>
    </dgm:pt>
    <dgm:pt modelId="{3F833C74-A8E1-4E99-8CAD-3487A31B2D9F}" type="sibTrans" cxnId="{29B25522-FB94-4B01-9FF0-B20FA732A12C}">
      <dgm:prSet/>
      <dgm:spPr/>
      <dgm:t>
        <a:bodyPr/>
        <a:lstStyle/>
        <a:p>
          <a:endParaRPr lang="en-GB"/>
        </a:p>
      </dgm:t>
    </dgm:pt>
    <dgm:pt modelId="{0EB7D119-3438-49D2-A318-4BB2BB5B5B20}">
      <dgm:prSet phldrT="[Text]" phldr="0"/>
      <dgm:spPr/>
      <dgm:t>
        <a:bodyPr/>
        <a:lstStyle/>
        <a:p>
          <a:pPr rtl="0"/>
          <a:r>
            <a:rPr lang="en-GB" dirty="0">
              <a:latin typeface="Franklin Gothic Demi"/>
            </a:rPr>
            <a:t> </a:t>
          </a:r>
          <a:r>
            <a:rPr lang="en-GB" b="1" dirty="0"/>
            <a:t>Task 2: Validate if the table is created and its status</a:t>
          </a:r>
          <a:r>
            <a:rPr lang="en-GB" b="1" dirty="0">
              <a:latin typeface="Franklin Gothic Demi"/>
            </a:rPr>
            <a:t> </a:t>
          </a:r>
          <a:endParaRPr lang="en-GB" b="1" dirty="0"/>
        </a:p>
      </dgm:t>
    </dgm:pt>
    <dgm:pt modelId="{8529B0CA-3E20-445A-8C35-67050EB1DA5F}" type="parTrans" cxnId="{1CBC9F7E-790E-431B-AE42-226F1A46BD81}">
      <dgm:prSet/>
      <dgm:spPr/>
      <dgm:t>
        <a:bodyPr/>
        <a:lstStyle/>
        <a:p>
          <a:endParaRPr lang="en-GB"/>
        </a:p>
      </dgm:t>
    </dgm:pt>
    <dgm:pt modelId="{193DDACB-1AD1-4637-B898-AA8E5902D410}" type="sibTrans" cxnId="{1CBC9F7E-790E-431B-AE42-226F1A46BD81}">
      <dgm:prSet/>
      <dgm:spPr/>
      <dgm:t>
        <a:bodyPr/>
        <a:lstStyle/>
        <a:p>
          <a:endParaRPr lang="en-GB"/>
        </a:p>
      </dgm:t>
    </dgm:pt>
    <dgm:pt modelId="{55C59B31-10F3-4DBD-848E-D5A81AF70CED}">
      <dgm:prSet phldrT="[Text]" phldr="0"/>
      <dgm:spPr/>
      <dgm:t>
        <a:bodyPr/>
        <a:lstStyle/>
        <a:p>
          <a:pPr rtl="0"/>
          <a:r>
            <a:rPr lang="en-GB" dirty="0">
              <a:latin typeface="Franklin Gothic Demi"/>
            </a:rPr>
            <a:t> </a:t>
          </a:r>
          <a:r>
            <a:rPr lang="en-GB" dirty="0"/>
            <a:t>The objective of this tasks validates if the user can see the message, or it is necessary to remodel the format of the message.</a:t>
          </a:r>
          <a:r>
            <a:rPr lang="en-GB" dirty="0">
              <a:latin typeface="Franklin Gothic Demi"/>
            </a:rPr>
            <a:t> </a:t>
          </a:r>
        </a:p>
      </dgm:t>
    </dgm:pt>
    <dgm:pt modelId="{AF66FFD6-F999-4728-B027-56ECB16C480D}" type="parTrans" cxnId="{7794A73C-277F-4533-95DA-B2F53F9C4F5D}">
      <dgm:prSet/>
      <dgm:spPr/>
      <dgm:t>
        <a:bodyPr/>
        <a:lstStyle/>
        <a:p>
          <a:endParaRPr lang="en-GB"/>
        </a:p>
      </dgm:t>
    </dgm:pt>
    <dgm:pt modelId="{8023E2F2-7C81-4A31-A759-E06F51AC8DB2}" type="sibTrans" cxnId="{7794A73C-277F-4533-95DA-B2F53F9C4F5D}">
      <dgm:prSet/>
      <dgm:spPr/>
      <dgm:t>
        <a:bodyPr/>
        <a:lstStyle/>
        <a:p>
          <a:endParaRPr lang="en-GB"/>
        </a:p>
      </dgm:t>
    </dgm:pt>
    <dgm:pt modelId="{81EE5F73-C2B4-47D2-9D71-CDE91744F8E8}">
      <dgm:prSet phldrT="[Text]" phldr="0"/>
      <dgm:spPr/>
      <dgm:t>
        <a:bodyPr/>
        <a:lstStyle/>
        <a:p>
          <a:pPr rtl="0"/>
          <a:r>
            <a:rPr lang="en-GB" dirty="0">
              <a:latin typeface="Franklin Gothic Demi"/>
            </a:rPr>
            <a:t> </a:t>
          </a:r>
          <a:r>
            <a:rPr lang="en-GB" b="1" dirty="0"/>
            <a:t>Task 3: Add a new organisation in his space while being in some organisation’s space</a:t>
          </a:r>
          <a:r>
            <a:rPr lang="en-GB" dirty="0"/>
            <a:t>.</a:t>
          </a:r>
        </a:p>
      </dgm:t>
    </dgm:pt>
    <dgm:pt modelId="{78768161-39FC-4010-AD59-1EEBBF5698E7}" type="parTrans" cxnId="{A3C7BD6A-9425-42FA-8B76-402D6A8CBA5F}">
      <dgm:prSet/>
      <dgm:spPr/>
      <dgm:t>
        <a:bodyPr/>
        <a:lstStyle/>
        <a:p>
          <a:endParaRPr lang="en-GB"/>
        </a:p>
      </dgm:t>
    </dgm:pt>
    <dgm:pt modelId="{AA07820A-93EF-4D64-BE58-3008F6513A98}" type="sibTrans" cxnId="{A3C7BD6A-9425-42FA-8B76-402D6A8CBA5F}">
      <dgm:prSet/>
      <dgm:spPr/>
      <dgm:t>
        <a:bodyPr/>
        <a:lstStyle/>
        <a:p>
          <a:endParaRPr lang="en-GB"/>
        </a:p>
      </dgm:t>
    </dgm:pt>
    <dgm:pt modelId="{7276D0F6-D14A-4504-BFAC-7E229548D0F1}">
      <dgm:prSet phldr="0"/>
      <dgm:spPr/>
      <dgm:t>
        <a:bodyPr/>
        <a:lstStyle/>
        <a:p>
          <a:pPr rtl="0"/>
          <a:r>
            <a:rPr lang="en-GB" b="1" dirty="0">
              <a:latin typeface="Franklin Gothic Demi"/>
            </a:rPr>
            <a:t> </a:t>
          </a:r>
          <a:r>
            <a:rPr lang="en-GB" b="0" dirty="0"/>
            <a:t>The objective of this task is check if the user can find the tables creation panel and create a new table.</a:t>
          </a:r>
          <a:r>
            <a:rPr lang="en-GB" b="0" dirty="0">
              <a:latin typeface="Franklin Gothic Demi"/>
            </a:rPr>
            <a:t> </a:t>
          </a:r>
          <a:endParaRPr lang="en-GB" b="0" dirty="0"/>
        </a:p>
      </dgm:t>
    </dgm:pt>
    <dgm:pt modelId="{4B7A2336-E292-4D49-A7C4-3DD333DB07F5}" type="parTrans" cxnId="{B7238244-CE89-4EC4-AF80-E0E121E5EB18}">
      <dgm:prSet/>
      <dgm:spPr/>
    </dgm:pt>
    <dgm:pt modelId="{643C7B66-B52D-4FDF-8729-49175EC9EA36}" type="sibTrans" cxnId="{B7238244-CE89-4EC4-AF80-E0E121E5EB18}">
      <dgm:prSet/>
      <dgm:spPr/>
      <dgm:t>
        <a:bodyPr/>
        <a:lstStyle/>
        <a:p>
          <a:endParaRPr lang="en-GB"/>
        </a:p>
      </dgm:t>
    </dgm:pt>
    <dgm:pt modelId="{EB9E9D72-A778-4626-A639-AC0D21B45E0A}">
      <dgm:prSet phldr="0"/>
      <dgm:spPr/>
      <dgm:t>
        <a:bodyPr/>
        <a:lstStyle/>
        <a:p>
          <a:pPr rtl="0"/>
          <a:r>
            <a:rPr lang="en-GB" dirty="0"/>
            <a:t>The main propose of this task is check if the user can see the button and check the user’s failures during the tasks.</a:t>
          </a:r>
          <a:r>
            <a:rPr lang="en-GB" dirty="0">
              <a:latin typeface="Franklin Gothic Demi"/>
            </a:rPr>
            <a:t> </a:t>
          </a:r>
          <a:endParaRPr lang="en-GB" dirty="0"/>
        </a:p>
      </dgm:t>
    </dgm:pt>
    <dgm:pt modelId="{A94DECF0-8A70-49AF-920A-26B8940A2ED2}" type="parTrans" cxnId="{440ABC93-74FB-4C4C-9616-02624AB3ACFB}">
      <dgm:prSet/>
      <dgm:spPr/>
    </dgm:pt>
    <dgm:pt modelId="{FC2647DF-07B7-4634-B45E-2315AC6253D0}" type="sibTrans" cxnId="{440ABC93-74FB-4C4C-9616-02624AB3ACFB}">
      <dgm:prSet/>
      <dgm:spPr/>
    </dgm:pt>
    <dgm:pt modelId="{75D3D73E-187B-4EAB-ABD0-FD86E53B6291}" type="pres">
      <dgm:prSet presAssocID="{6219E4E0-C521-45BD-B078-BDF5F530894D}" presName="linearFlow" presStyleCnt="0">
        <dgm:presLayoutVars>
          <dgm:dir/>
          <dgm:animLvl val="lvl"/>
          <dgm:resizeHandles val="exact"/>
        </dgm:presLayoutVars>
      </dgm:prSet>
      <dgm:spPr/>
    </dgm:pt>
    <dgm:pt modelId="{E729EDF4-4FF8-4E33-B932-72429A395341}" type="pres">
      <dgm:prSet presAssocID="{A4FC9345-EAB1-488C-AB75-D19511DF2096}" presName="composite" presStyleCnt="0"/>
      <dgm:spPr/>
    </dgm:pt>
    <dgm:pt modelId="{1520E7C1-8BF5-4BF6-873E-33E05ECE4E9A}" type="pres">
      <dgm:prSet presAssocID="{A4FC9345-EAB1-488C-AB75-D19511DF2096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DBDD42F0-DDA2-46CE-8CB6-900CD6794969}" type="pres">
      <dgm:prSet presAssocID="{A4FC9345-EAB1-488C-AB75-D19511DF2096}" presName="descendantText" presStyleLbl="alignAcc1" presStyleIdx="0" presStyleCnt="3">
        <dgm:presLayoutVars>
          <dgm:bulletEnabled val="1"/>
        </dgm:presLayoutVars>
      </dgm:prSet>
      <dgm:spPr/>
    </dgm:pt>
    <dgm:pt modelId="{CD0615D0-0FB1-4E09-83EE-9D6259DB9903}" type="pres">
      <dgm:prSet presAssocID="{3F833C74-A8E1-4E99-8CAD-3487A31B2D9F}" presName="sp" presStyleCnt="0"/>
      <dgm:spPr/>
    </dgm:pt>
    <dgm:pt modelId="{231B39C4-3EE2-4A66-B749-5269E959FED5}" type="pres">
      <dgm:prSet presAssocID="{0EB7D119-3438-49D2-A318-4BB2BB5B5B20}" presName="composite" presStyleCnt="0"/>
      <dgm:spPr/>
    </dgm:pt>
    <dgm:pt modelId="{28E38719-C2B2-491E-8717-4CEAFA0276B2}" type="pres">
      <dgm:prSet presAssocID="{0EB7D119-3438-49D2-A318-4BB2BB5B5B20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F9AA207A-8981-40ED-AB1E-1D0EEFF265CA}" type="pres">
      <dgm:prSet presAssocID="{0EB7D119-3438-49D2-A318-4BB2BB5B5B20}" presName="descendantText" presStyleLbl="alignAcc1" presStyleIdx="1" presStyleCnt="3">
        <dgm:presLayoutVars>
          <dgm:bulletEnabled val="1"/>
        </dgm:presLayoutVars>
      </dgm:prSet>
      <dgm:spPr/>
    </dgm:pt>
    <dgm:pt modelId="{7C9217E5-B67B-467B-AB69-D6944D621A2C}" type="pres">
      <dgm:prSet presAssocID="{193DDACB-1AD1-4637-B898-AA8E5902D410}" presName="sp" presStyleCnt="0"/>
      <dgm:spPr/>
    </dgm:pt>
    <dgm:pt modelId="{5C1CB004-0723-4E96-B456-8776089F641E}" type="pres">
      <dgm:prSet presAssocID="{81EE5F73-C2B4-47D2-9D71-CDE91744F8E8}" presName="composite" presStyleCnt="0"/>
      <dgm:spPr/>
    </dgm:pt>
    <dgm:pt modelId="{EEC5CE88-0657-4417-AE53-9FD5CC016456}" type="pres">
      <dgm:prSet presAssocID="{81EE5F73-C2B4-47D2-9D71-CDE91744F8E8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E5A19507-310F-466B-A907-EEC482DFA70B}" type="pres">
      <dgm:prSet presAssocID="{81EE5F73-C2B4-47D2-9D71-CDE91744F8E8}" presName="descendantText" presStyleLbl="alignAcc1" presStyleIdx="2" presStyleCnt="3">
        <dgm:presLayoutVars>
          <dgm:bulletEnabled val="1"/>
        </dgm:presLayoutVars>
      </dgm:prSet>
      <dgm:spPr/>
    </dgm:pt>
  </dgm:ptLst>
  <dgm:cxnLst>
    <dgm:cxn modelId="{8BC7D80E-223F-4984-8A53-3EBBDD3A8B10}" type="presOf" srcId="{7276D0F6-D14A-4504-BFAC-7E229548D0F1}" destId="{DBDD42F0-DDA2-46CE-8CB6-900CD6794969}" srcOrd="0" destOrd="0" presId="urn:microsoft.com/office/officeart/2005/8/layout/chevron2"/>
    <dgm:cxn modelId="{29B25522-FB94-4B01-9FF0-B20FA732A12C}" srcId="{6219E4E0-C521-45BD-B078-BDF5F530894D}" destId="{A4FC9345-EAB1-488C-AB75-D19511DF2096}" srcOrd="0" destOrd="0" parTransId="{F705F1F5-FAED-4A10-9E7D-9E07017F6369}" sibTransId="{3F833C74-A8E1-4E99-8CAD-3487A31B2D9F}"/>
    <dgm:cxn modelId="{D37DA524-86CA-466A-8EC0-9164D0591E80}" type="presOf" srcId="{A4FC9345-EAB1-488C-AB75-D19511DF2096}" destId="{1520E7C1-8BF5-4BF6-873E-33E05ECE4E9A}" srcOrd="0" destOrd="0" presId="urn:microsoft.com/office/officeart/2005/8/layout/chevron2"/>
    <dgm:cxn modelId="{7794A73C-277F-4533-95DA-B2F53F9C4F5D}" srcId="{0EB7D119-3438-49D2-A318-4BB2BB5B5B20}" destId="{55C59B31-10F3-4DBD-848E-D5A81AF70CED}" srcOrd="0" destOrd="0" parTransId="{AF66FFD6-F999-4728-B027-56ECB16C480D}" sibTransId="{8023E2F2-7C81-4A31-A759-E06F51AC8DB2}"/>
    <dgm:cxn modelId="{9082C062-2834-47F0-A8B4-8D5155F5B131}" type="presOf" srcId="{0EB7D119-3438-49D2-A318-4BB2BB5B5B20}" destId="{28E38719-C2B2-491E-8717-4CEAFA0276B2}" srcOrd="0" destOrd="0" presId="urn:microsoft.com/office/officeart/2005/8/layout/chevron2"/>
    <dgm:cxn modelId="{F3667A63-C9A7-47D6-9BCA-F5B7F16F5F8C}" type="presOf" srcId="{6219E4E0-C521-45BD-B078-BDF5F530894D}" destId="{75D3D73E-187B-4EAB-ABD0-FD86E53B6291}" srcOrd="0" destOrd="0" presId="urn:microsoft.com/office/officeart/2005/8/layout/chevron2"/>
    <dgm:cxn modelId="{B7238244-CE89-4EC4-AF80-E0E121E5EB18}" srcId="{A4FC9345-EAB1-488C-AB75-D19511DF2096}" destId="{7276D0F6-D14A-4504-BFAC-7E229548D0F1}" srcOrd="0" destOrd="0" parTransId="{4B7A2336-E292-4D49-A7C4-3DD333DB07F5}" sibTransId="{643C7B66-B52D-4FDF-8729-49175EC9EA36}"/>
    <dgm:cxn modelId="{A3C7BD6A-9425-42FA-8B76-402D6A8CBA5F}" srcId="{6219E4E0-C521-45BD-B078-BDF5F530894D}" destId="{81EE5F73-C2B4-47D2-9D71-CDE91744F8E8}" srcOrd="2" destOrd="0" parTransId="{78768161-39FC-4010-AD59-1EEBBF5698E7}" sibTransId="{AA07820A-93EF-4D64-BE58-3008F6513A98}"/>
    <dgm:cxn modelId="{1CBC9F7E-790E-431B-AE42-226F1A46BD81}" srcId="{6219E4E0-C521-45BD-B078-BDF5F530894D}" destId="{0EB7D119-3438-49D2-A318-4BB2BB5B5B20}" srcOrd="1" destOrd="0" parTransId="{8529B0CA-3E20-445A-8C35-67050EB1DA5F}" sibTransId="{193DDACB-1AD1-4637-B898-AA8E5902D410}"/>
    <dgm:cxn modelId="{440ABC93-74FB-4C4C-9616-02624AB3ACFB}" srcId="{81EE5F73-C2B4-47D2-9D71-CDE91744F8E8}" destId="{EB9E9D72-A778-4626-A639-AC0D21B45E0A}" srcOrd="0" destOrd="0" parTransId="{A94DECF0-8A70-49AF-920A-26B8940A2ED2}" sibTransId="{FC2647DF-07B7-4634-B45E-2315AC6253D0}"/>
    <dgm:cxn modelId="{0DA701A7-73E6-493D-B00C-E568EF6E015E}" type="presOf" srcId="{81EE5F73-C2B4-47D2-9D71-CDE91744F8E8}" destId="{EEC5CE88-0657-4417-AE53-9FD5CC016456}" srcOrd="0" destOrd="0" presId="urn:microsoft.com/office/officeart/2005/8/layout/chevron2"/>
    <dgm:cxn modelId="{C48B56E9-8672-45EC-8C09-3E47BD573E32}" type="presOf" srcId="{55C59B31-10F3-4DBD-848E-D5A81AF70CED}" destId="{F9AA207A-8981-40ED-AB1E-1D0EEFF265CA}" srcOrd="0" destOrd="0" presId="urn:microsoft.com/office/officeart/2005/8/layout/chevron2"/>
    <dgm:cxn modelId="{67DF99F4-6034-4281-B6BA-CEC4BC945891}" type="presOf" srcId="{EB9E9D72-A778-4626-A639-AC0D21B45E0A}" destId="{E5A19507-310F-466B-A907-EEC482DFA70B}" srcOrd="0" destOrd="0" presId="urn:microsoft.com/office/officeart/2005/8/layout/chevron2"/>
    <dgm:cxn modelId="{BA4EA301-EC97-4A7D-AB55-2088F175AE35}" type="presParOf" srcId="{75D3D73E-187B-4EAB-ABD0-FD86E53B6291}" destId="{E729EDF4-4FF8-4E33-B932-72429A395341}" srcOrd="0" destOrd="0" presId="urn:microsoft.com/office/officeart/2005/8/layout/chevron2"/>
    <dgm:cxn modelId="{5A0AC0B4-5033-4597-83E0-BD729A8BAC18}" type="presParOf" srcId="{E729EDF4-4FF8-4E33-B932-72429A395341}" destId="{1520E7C1-8BF5-4BF6-873E-33E05ECE4E9A}" srcOrd="0" destOrd="0" presId="urn:microsoft.com/office/officeart/2005/8/layout/chevron2"/>
    <dgm:cxn modelId="{EB9DCF86-D9B6-40ED-954C-A033F62F3D29}" type="presParOf" srcId="{E729EDF4-4FF8-4E33-B932-72429A395341}" destId="{DBDD42F0-DDA2-46CE-8CB6-900CD6794969}" srcOrd="1" destOrd="0" presId="urn:microsoft.com/office/officeart/2005/8/layout/chevron2"/>
    <dgm:cxn modelId="{8F805470-ABFD-47FC-83FB-ED54CA42DF08}" type="presParOf" srcId="{75D3D73E-187B-4EAB-ABD0-FD86E53B6291}" destId="{CD0615D0-0FB1-4E09-83EE-9D6259DB9903}" srcOrd="1" destOrd="0" presId="urn:microsoft.com/office/officeart/2005/8/layout/chevron2"/>
    <dgm:cxn modelId="{F36FC995-03EF-4A08-B7F9-C05D39ADD4AD}" type="presParOf" srcId="{75D3D73E-187B-4EAB-ABD0-FD86E53B6291}" destId="{231B39C4-3EE2-4A66-B749-5269E959FED5}" srcOrd="2" destOrd="0" presId="urn:microsoft.com/office/officeart/2005/8/layout/chevron2"/>
    <dgm:cxn modelId="{5B76818F-F783-42E7-9C91-DE614D541428}" type="presParOf" srcId="{231B39C4-3EE2-4A66-B749-5269E959FED5}" destId="{28E38719-C2B2-491E-8717-4CEAFA0276B2}" srcOrd="0" destOrd="0" presId="urn:microsoft.com/office/officeart/2005/8/layout/chevron2"/>
    <dgm:cxn modelId="{C9392EB4-4CFA-4D9C-8CC2-E40A70F7CFD3}" type="presParOf" srcId="{231B39C4-3EE2-4A66-B749-5269E959FED5}" destId="{F9AA207A-8981-40ED-AB1E-1D0EEFF265CA}" srcOrd="1" destOrd="0" presId="urn:microsoft.com/office/officeart/2005/8/layout/chevron2"/>
    <dgm:cxn modelId="{823BDE3E-5CCE-4976-8FAA-34484DC85502}" type="presParOf" srcId="{75D3D73E-187B-4EAB-ABD0-FD86E53B6291}" destId="{7C9217E5-B67B-467B-AB69-D6944D621A2C}" srcOrd="3" destOrd="0" presId="urn:microsoft.com/office/officeart/2005/8/layout/chevron2"/>
    <dgm:cxn modelId="{27512612-5152-457F-804B-A437CE978973}" type="presParOf" srcId="{75D3D73E-187B-4EAB-ABD0-FD86E53B6291}" destId="{5C1CB004-0723-4E96-B456-8776089F641E}" srcOrd="4" destOrd="0" presId="urn:microsoft.com/office/officeart/2005/8/layout/chevron2"/>
    <dgm:cxn modelId="{70B4AA2D-2550-42B5-ACB3-713065698603}" type="presParOf" srcId="{5C1CB004-0723-4E96-B456-8776089F641E}" destId="{EEC5CE88-0657-4417-AE53-9FD5CC016456}" srcOrd="0" destOrd="0" presId="urn:microsoft.com/office/officeart/2005/8/layout/chevron2"/>
    <dgm:cxn modelId="{562484DF-542F-4E9D-9867-B0E55E2714FC}" type="presParOf" srcId="{5C1CB004-0723-4E96-B456-8776089F641E}" destId="{E5A19507-310F-466B-A907-EEC482DFA70B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32168495-9121-4C55-80C0-412D85698233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BC2D2EB-7282-415A-8E42-0FB1F47B2016}">
      <dgm:prSet/>
      <dgm:spPr/>
      <dgm:t>
        <a:bodyPr/>
        <a:lstStyle/>
        <a:p>
          <a:pPr rtl="0"/>
          <a:r>
            <a:rPr lang="en-GB" b="0" i="0" dirty="0"/>
            <a:t>Task success rate</a:t>
          </a:r>
          <a:endParaRPr lang="en-US" dirty="0"/>
        </a:p>
      </dgm:t>
    </dgm:pt>
    <dgm:pt modelId="{EEC08C32-EA0A-4F66-9066-CA0B2364AC0C}" type="parTrans" cxnId="{B153BAB9-C84C-40FC-B6A6-55E18F62A347}">
      <dgm:prSet/>
      <dgm:spPr/>
      <dgm:t>
        <a:bodyPr/>
        <a:lstStyle/>
        <a:p>
          <a:endParaRPr lang="en-US"/>
        </a:p>
      </dgm:t>
    </dgm:pt>
    <dgm:pt modelId="{DDE1E4C9-ADD4-4D8F-9C63-18FDCCE6AF2C}" type="sibTrans" cxnId="{B153BAB9-C84C-40FC-B6A6-55E18F62A347}">
      <dgm:prSet/>
      <dgm:spPr/>
      <dgm:t>
        <a:bodyPr/>
        <a:lstStyle/>
        <a:p>
          <a:endParaRPr lang="en-US"/>
        </a:p>
      </dgm:t>
    </dgm:pt>
    <dgm:pt modelId="{EAB9A1C3-E607-4258-9E43-9792AF106F4F}" type="pres">
      <dgm:prSet presAssocID="{32168495-9121-4C55-80C0-412D85698233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5E6B11F5-7AB8-4AA7-87B3-6153916F6A89}" type="pres">
      <dgm:prSet presAssocID="{5BC2D2EB-7282-415A-8E42-0FB1F47B2016}" presName="hierRoot1" presStyleCnt="0"/>
      <dgm:spPr/>
    </dgm:pt>
    <dgm:pt modelId="{C91C7D3F-0906-45CE-AB9A-2D130D942DDE}" type="pres">
      <dgm:prSet presAssocID="{5BC2D2EB-7282-415A-8E42-0FB1F47B2016}" presName="composite" presStyleCnt="0"/>
      <dgm:spPr/>
    </dgm:pt>
    <dgm:pt modelId="{3D8367F7-411F-4AE9-8B11-6D37184A938D}" type="pres">
      <dgm:prSet presAssocID="{5BC2D2EB-7282-415A-8E42-0FB1F47B2016}" presName="background" presStyleLbl="node0" presStyleIdx="0" presStyleCnt="1"/>
      <dgm:spPr/>
    </dgm:pt>
    <dgm:pt modelId="{4FB92705-2373-42E6-980F-0CF8966422CE}" type="pres">
      <dgm:prSet presAssocID="{5BC2D2EB-7282-415A-8E42-0FB1F47B2016}" presName="text" presStyleLbl="fgAcc0" presStyleIdx="0" presStyleCnt="1">
        <dgm:presLayoutVars>
          <dgm:chPref val="3"/>
        </dgm:presLayoutVars>
      </dgm:prSet>
      <dgm:spPr/>
    </dgm:pt>
    <dgm:pt modelId="{B89F3FB4-964C-4DA6-BDCD-A36FC0CC2C90}" type="pres">
      <dgm:prSet presAssocID="{5BC2D2EB-7282-415A-8E42-0FB1F47B2016}" presName="hierChild2" presStyleCnt="0"/>
      <dgm:spPr/>
    </dgm:pt>
  </dgm:ptLst>
  <dgm:cxnLst>
    <dgm:cxn modelId="{D8A61D86-76E0-42A5-A69A-1A6FCDE100B6}" type="presOf" srcId="{32168495-9121-4C55-80C0-412D85698233}" destId="{EAB9A1C3-E607-4258-9E43-9792AF106F4F}" srcOrd="0" destOrd="0" presId="urn:microsoft.com/office/officeart/2005/8/layout/hierarchy1"/>
    <dgm:cxn modelId="{B153BAB9-C84C-40FC-B6A6-55E18F62A347}" srcId="{32168495-9121-4C55-80C0-412D85698233}" destId="{5BC2D2EB-7282-415A-8E42-0FB1F47B2016}" srcOrd="0" destOrd="0" parTransId="{EEC08C32-EA0A-4F66-9066-CA0B2364AC0C}" sibTransId="{DDE1E4C9-ADD4-4D8F-9C63-18FDCCE6AF2C}"/>
    <dgm:cxn modelId="{2D2A50C1-71C0-4F6A-B876-827E7AD1B2A4}" type="presOf" srcId="{5BC2D2EB-7282-415A-8E42-0FB1F47B2016}" destId="{4FB92705-2373-42E6-980F-0CF8966422CE}" srcOrd="0" destOrd="0" presId="urn:microsoft.com/office/officeart/2005/8/layout/hierarchy1"/>
    <dgm:cxn modelId="{130EACAA-6722-4F49-A211-634BD275552E}" type="presParOf" srcId="{EAB9A1C3-E607-4258-9E43-9792AF106F4F}" destId="{5E6B11F5-7AB8-4AA7-87B3-6153916F6A89}" srcOrd="0" destOrd="0" presId="urn:microsoft.com/office/officeart/2005/8/layout/hierarchy1"/>
    <dgm:cxn modelId="{BFCF5ECA-2F9D-46D9-8645-C7D95D20EECC}" type="presParOf" srcId="{5E6B11F5-7AB8-4AA7-87B3-6153916F6A89}" destId="{C91C7D3F-0906-45CE-AB9A-2D130D942DDE}" srcOrd="0" destOrd="0" presId="urn:microsoft.com/office/officeart/2005/8/layout/hierarchy1"/>
    <dgm:cxn modelId="{4F08245C-4DA0-4B72-AF4D-F0A1A05608AD}" type="presParOf" srcId="{C91C7D3F-0906-45CE-AB9A-2D130D942DDE}" destId="{3D8367F7-411F-4AE9-8B11-6D37184A938D}" srcOrd="0" destOrd="0" presId="urn:microsoft.com/office/officeart/2005/8/layout/hierarchy1"/>
    <dgm:cxn modelId="{25BD2F15-F004-4B6C-A83E-4D0AD6BC29BD}" type="presParOf" srcId="{C91C7D3F-0906-45CE-AB9A-2D130D942DDE}" destId="{4FB92705-2373-42E6-980F-0CF8966422CE}" srcOrd="1" destOrd="0" presId="urn:microsoft.com/office/officeart/2005/8/layout/hierarchy1"/>
    <dgm:cxn modelId="{CCFBE7E9-CA2D-422C-8CFE-4251B3357104}" type="presParOf" srcId="{5E6B11F5-7AB8-4AA7-87B3-6153916F6A89}" destId="{B89F3FB4-964C-4DA6-BDCD-A36FC0CC2C90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9F4E05FF-86F7-49EB-B632-2C815350D044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927D7165-127D-4925-9B34-2ABCC7C15E48}">
      <dgm:prSet/>
      <dgm:spPr/>
      <dgm:t>
        <a:bodyPr/>
        <a:lstStyle/>
        <a:p>
          <a:r>
            <a:rPr lang="en-GB" b="0" i="0"/>
            <a:t>Percentage of users who think that their experience has been satisfactory at the end of all tasks.  </a:t>
          </a:r>
          <a:endParaRPr lang="en-US"/>
        </a:p>
      </dgm:t>
    </dgm:pt>
    <dgm:pt modelId="{A9009CA1-4FA7-405A-98C2-09A6105F924A}" type="parTrans" cxnId="{B1F9C55F-4414-4E46-8216-A4BF6ADFD698}">
      <dgm:prSet/>
      <dgm:spPr/>
      <dgm:t>
        <a:bodyPr/>
        <a:lstStyle/>
        <a:p>
          <a:endParaRPr lang="en-US"/>
        </a:p>
      </dgm:t>
    </dgm:pt>
    <dgm:pt modelId="{D1846E82-E32D-4A13-9F05-69B4876399BA}" type="sibTrans" cxnId="{B1F9C55F-4414-4E46-8216-A4BF6ADFD698}">
      <dgm:prSet/>
      <dgm:spPr/>
      <dgm:t>
        <a:bodyPr/>
        <a:lstStyle/>
        <a:p>
          <a:endParaRPr lang="en-US"/>
        </a:p>
      </dgm:t>
    </dgm:pt>
    <dgm:pt modelId="{1E9C5A64-BE5A-43D0-8804-720D1B090B63}">
      <dgm:prSet/>
      <dgm:spPr/>
      <dgm:t>
        <a:bodyPr/>
        <a:lstStyle/>
        <a:p>
          <a:r>
            <a:rPr lang="en-GB" b="0" i="0"/>
            <a:t>Number of positive/negative expressions/comments during the development of a task.</a:t>
          </a:r>
          <a:endParaRPr lang="en-US"/>
        </a:p>
      </dgm:t>
    </dgm:pt>
    <dgm:pt modelId="{A053C118-D224-4A69-B0FE-B08886A3827C}" type="parTrans" cxnId="{5C952A5A-6553-4DB5-9F57-300584AD0342}">
      <dgm:prSet/>
      <dgm:spPr/>
      <dgm:t>
        <a:bodyPr/>
        <a:lstStyle/>
        <a:p>
          <a:endParaRPr lang="en-US"/>
        </a:p>
      </dgm:t>
    </dgm:pt>
    <dgm:pt modelId="{3712C2B1-F2E1-4A30-931E-8B6BBE539774}" type="sibTrans" cxnId="{5C952A5A-6553-4DB5-9F57-300584AD0342}">
      <dgm:prSet/>
      <dgm:spPr/>
      <dgm:t>
        <a:bodyPr/>
        <a:lstStyle/>
        <a:p>
          <a:endParaRPr lang="en-US"/>
        </a:p>
      </dgm:t>
    </dgm:pt>
    <dgm:pt modelId="{B5F8F565-151D-48C8-AF9B-72C799C83828}" type="pres">
      <dgm:prSet presAssocID="{9F4E05FF-86F7-49EB-B632-2C815350D044}" presName="root" presStyleCnt="0">
        <dgm:presLayoutVars>
          <dgm:dir/>
          <dgm:resizeHandles val="exact"/>
        </dgm:presLayoutVars>
      </dgm:prSet>
      <dgm:spPr/>
    </dgm:pt>
    <dgm:pt modelId="{94121DC7-2C52-43D4-837B-042B4C227415}" type="pres">
      <dgm:prSet presAssocID="{927D7165-127D-4925-9B34-2ABCC7C15E48}" presName="compNode" presStyleCnt="0"/>
      <dgm:spPr/>
    </dgm:pt>
    <dgm:pt modelId="{61C28BCB-C89C-4AFA-B1CD-32CA5E0CDB31}" type="pres">
      <dgm:prSet presAssocID="{927D7165-127D-4925-9B34-2ABCC7C15E48}" presName="bgRect" presStyleLbl="bgShp" presStyleIdx="0" presStyleCnt="2"/>
      <dgm:spPr/>
    </dgm:pt>
    <dgm:pt modelId="{7FBAC98A-4A25-4540-9240-12DE41D4A8AE}" type="pres">
      <dgm:prSet presAssocID="{927D7165-127D-4925-9B34-2ABCC7C15E48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nfused Face with No Fill"/>
        </a:ext>
      </dgm:extLst>
    </dgm:pt>
    <dgm:pt modelId="{38E71AF1-C0D9-40DF-80FE-A7E0E53DE32B}" type="pres">
      <dgm:prSet presAssocID="{927D7165-127D-4925-9B34-2ABCC7C15E48}" presName="spaceRect" presStyleCnt="0"/>
      <dgm:spPr/>
    </dgm:pt>
    <dgm:pt modelId="{9405CEA5-BE20-4644-9E58-C04B375748D8}" type="pres">
      <dgm:prSet presAssocID="{927D7165-127D-4925-9B34-2ABCC7C15E48}" presName="parTx" presStyleLbl="revTx" presStyleIdx="0" presStyleCnt="2">
        <dgm:presLayoutVars>
          <dgm:chMax val="0"/>
          <dgm:chPref val="0"/>
        </dgm:presLayoutVars>
      </dgm:prSet>
      <dgm:spPr/>
    </dgm:pt>
    <dgm:pt modelId="{6844E5C6-7A06-45C5-98FE-1F40E1975E6F}" type="pres">
      <dgm:prSet presAssocID="{D1846E82-E32D-4A13-9F05-69B4876399BA}" presName="sibTrans" presStyleCnt="0"/>
      <dgm:spPr/>
    </dgm:pt>
    <dgm:pt modelId="{A1EE0C5E-FC2D-4E1E-9E7D-846A7A0B53AB}" type="pres">
      <dgm:prSet presAssocID="{1E9C5A64-BE5A-43D0-8804-720D1B090B63}" presName="compNode" presStyleCnt="0"/>
      <dgm:spPr/>
    </dgm:pt>
    <dgm:pt modelId="{E6CC9E06-E9E0-4330-B904-1BC9DFE196AA}" type="pres">
      <dgm:prSet presAssocID="{1E9C5A64-BE5A-43D0-8804-720D1B090B63}" presName="bgRect" presStyleLbl="bgShp" presStyleIdx="1" presStyleCnt="2"/>
      <dgm:spPr/>
    </dgm:pt>
    <dgm:pt modelId="{02BBF5ED-A7F5-4548-9850-4C4BDA447538}" type="pres">
      <dgm:prSet presAssocID="{1E9C5A64-BE5A-43D0-8804-720D1B090B63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at"/>
        </a:ext>
      </dgm:extLst>
    </dgm:pt>
    <dgm:pt modelId="{B6B5BE1E-7B89-4B3D-9BF7-A30EBDF0CBF5}" type="pres">
      <dgm:prSet presAssocID="{1E9C5A64-BE5A-43D0-8804-720D1B090B63}" presName="spaceRect" presStyleCnt="0"/>
      <dgm:spPr/>
    </dgm:pt>
    <dgm:pt modelId="{067BC99D-CC0E-4AF7-B69C-15D30E2BD46C}" type="pres">
      <dgm:prSet presAssocID="{1E9C5A64-BE5A-43D0-8804-720D1B090B63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DB0A7316-EEC6-4C20-9960-8AAA3D20CE41}" type="presOf" srcId="{9F4E05FF-86F7-49EB-B632-2C815350D044}" destId="{B5F8F565-151D-48C8-AF9B-72C799C83828}" srcOrd="0" destOrd="0" presId="urn:microsoft.com/office/officeart/2018/2/layout/IconVerticalSolidList"/>
    <dgm:cxn modelId="{B1F9C55F-4414-4E46-8216-A4BF6ADFD698}" srcId="{9F4E05FF-86F7-49EB-B632-2C815350D044}" destId="{927D7165-127D-4925-9B34-2ABCC7C15E48}" srcOrd="0" destOrd="0" parTransId="{A9009CA1-4FA7-405A-98C2-09A6105F924A}" sibTransId="{D1846E82-E32D-4A13-9F05-69B4876399BA}"/>
    <dgm:cxn modelId="{5C952A5A-6553-4DB5-9F57-300584AD0342}" srcId="{9F4E05FF-86F7-49EB-B632-2C815350D044}" destId="{1E9C5A64-BE5A-43D0-8804-720D1B090B63}" srcOrd="1" destOrd="0" parTransId="{A053C118-D224-4A69-B0FE-B08886A3827C}" sibTransId="{3712C2B1-F2E1-4A30-931E-8B6BBE539774}"/>
    <dgm:cxn modelId="{3B2BD3C2-EF85-4E77-AD80-C923A7FE7785}" type="presOf" srcId="{1E9C5A64-BE5A-43D0-8804-720D1B090B63}" destId="{067BC99D-CC0E-4AF7-B69C-15D30E2BD46C}" srcOrd="0" destOrd="0" presId="urn:microsoft.com/office/officeart/2018/2/layout/IconVerticalSolidList"/>
    <dgm:cxn modelId="{3AEE0AD2-2DBB-462F-B1A4-8D72A2D0568C}" type="presOf" srcId="{927D7165-127D-4925-9B34-2ABCC7C15E48}" destId="{9405CEA5-BE20-4644-9E58-C04B375748D8}" srcOrd="0" destOrd="0" presId="urn:microsoft.com/office/officeart/2018/2/layout/IconVerticalSolidList"/>
    <dgm:cxn modelId="{31EB9A2A-D440-46E9-8CD3-9F20D5F87F12}" type="presParOf" srcId="{B5F8F565-151D-48C8-AF9B-72C799C83828}" destId="{94121DC7-2C52-43D4-837B-042B4C227415}" srcOrd="0" destOrd="0" presId="urn:microsoft.com/office/officeart/2018/2/layout/IconVerticalSolidList"/>
    <dgm:cxn modelId="{664F5FDF-7DA4-4E40-9F6E-303E37093D75}" type="presParOf" srcId="{94121DC7-2C52-43D4-837B-042B4C227415}" destId="{61C28BCB-C89C-4AFA-B1CD-32CA5E0CDB31}" srcOrd="0" destOrd="0" presId="urn:microsoft.com/office/officeart/2018/2/layout/IconVerticalSolidList"/>
    <dgm:cxn modelId="{57D27467-D720-46C5-9BE0-49A39C102D22}" type="presParOf" srcId="{94121DC7-2C52-43D4-837B-042B4C227415}" destId="{7FBAC98A-4A25-4540-9240-12DE41D4A8AE}" srcOrd="1" destOrd="0" presId="urn:microsoft.com/office/officeart/2018/2/layout/IconVerticalSolidList"/>
    <dgm:cxn modelId="{6480ABAC-224E-4480-A271-8D09174FACEE}" type="presParOf" srcId="{94121DC7-2C52-43D4-837B-042B4C227415}" destId="{38E71AF1-C0D9-40DF-80FE-A7E0E53DE32B}" srcOrd="2" destOrd="0" presId="urn:microsoft.com/office/officeart/2018/2/layout/IconVerticalSolidList"/>
    <dgm:cxn modelId="{C4446D27-E846-4BB1-B582-4A8B056399D9}" type="presParOf" srcId="{94121DC7-2C52-43D4-837B-042B4C227415}" destId="{9405CEA5-BE20-4644-9E58-C04B375748D8}" srcOrd="3" destOrd="0" presId="urn:microsoft.com/office/officeart/2018/2/layout/IconVerticalSolidList"/>
    <dgm:cxn modelId="{5C5C71EA-AAE3-4715-9E1F-A82643FF6CF0}" type="presParOf" srcId="{B5F8F565-151D-48C8-AF9B-72C799C83828}" destId="{6844E5C6-7A06-45C5-98FE-1F40E1975E6F}" srcOrd="1" destOrd="0" presId="urn:microsoft.com/office/officeart/2018/2/layout/IconVerticalSolidList"/>
    <dgm:cxn modelId="{B124B715-499B-4A25-ADDE-6F62F1AC3B61}" type="presParOf" srcId="{B5F8F565-151D-48C8-AF9B-72C799C83828}" destId="{A1EE0C5E-FC2D-4E1E-9E7D-846A7A0B53AB}" srcOrd="2" destOrd="0" presId="urn:microsoft.com/office/officeart/2018/2/layout/IconVerticalSolidList"/>
    <dgm:cxn modelId="{9F8ADD3C-0439-4F53-AB95-A8294B519CD6}" type="presParOf" srcId="{A1EE0C5E-FC2D-4E1E-9E7D-846A7A0B53AB}" destId="{E6CC9E06-E9E0-4330-B904-1BC9DFE196AA}" srcOrd="0" destOrd="0" presId="urn:microsoft.com/office/officeart/2018/2/layout/IconVerticalSolidList"/>
    <dgm:cxn modelId="{ECF61918-97E7-40EA-BD93-28C12E9A2B1F}" type="presParOf" srcId="{A1EE0C5E-FC2D-4E1E-9E7D-846A7A0B53AB}" destId="{02BBF5ED-A7F5-4548-9850-4C4BDA447538}" srcOrd="1" destOrd="0" presId="urn:microsoft.com/office/officeart/2018/2/layout/IconVerticalSolidList"/>
    <dgm:cxn modelId="{A6350146-9B4B-42AB-9496-6432C30D3497}" type="presParOf" srcId="{A1EE0C5E-FC2D-4E1E-9E7D-846A7A0B53AB}" destId="{B6B5BE1E-7B89-4B3D-9BF7-A30EBDF0CBF5}" srcOrd="2" destOrd="0" presId="urn:microsoft.com/office/officeart/2018/2/layout/IconVerticalSolidList"/>
    <dgm:cxn modelId="{C8763497-1515-4765-97F5-22C56910DB65}" type="presParOf" srcId="{A1EE0C5E-FC2D-4E1E-9E7D-846A7A0B53AB}" destId="{067BC99D-CC0E-4AF7-B69C-15D30E2BD46C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F0381668-0FB6-4CC9-992B-140335FC5EE8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1DDB6276-B882-4B31-9B54-C380F8CE9099}">
      <dgm:prSet/>
      <dgm:spPr/>
      <dgm:t>
        <a:bodyPr/>
        <a:lstStyle/>
        <a:p>
          <a:r>
            <a:rPr lang="en-GB" b="0" i="0" dirty="0"/>
            <a:t>Average duration of the user fixing a single point on the screen. </a:t>
          </a:r>
          <a:endParaRPr lang="en-US" dirty="0"/>
        </a:p>
      </dgm:t>
    </dgm:pt>
    <dgm:pt modelId="{FCBC362A-358F-4375-824C-FCAF89F74CF6}" type="parTrans" cxnId="{3B26800C-0EE9-47BA-947E-AE3B4753C626}">
      <dgm:prSet/>
      <dgm:spPr/>
      <dgm:t>
        <a:bodyPr/>
        <a:lstStyle/>
        <a:p>
          <a:endParaRPr lang="en-US"/>
        </a:p>
      </dgm:t>
    </dgm:pt>
    <dgm:pt modelId="{A1AA4992-205B-453B-9D44-A901E0FC0820}" type="sibTrans" cxnId="{3B26800C-0EE9-47BA-947E-AE3B4753C626}">
      <dgm:prSet/>
      <dgm:spPr/>
      <dgm:t>
        <a:bodyPr/>
        <a:lstStyle/>
        <a:p>
          <a:endParaRPr lang="en-US"/>
        </a:p>
      </dgm:t>
    </dgm:pt>
    <dgm:pt modelId="{34A72860-8889-4C6B-987B-6E1ADF547087}">
      <dgm:prSet/>
      <dgm:spPr/>
      <dgm:t>
        <a:bodyPr/>
        <a:lstStyle/>
        <a:p>
          <a:r>
            <a:rPr lang="en-GB" b="0" i="0" dirty="0"/>
            <a:t>Percentage of users looking at an area of interest.</a:t>
          </a:r>
          <a:endParaRPr lang="en-US" dirty="0"/>
        </a:p>
      </dgm:t>
    </dgm:pt>
    <dgm:pt modelId="{BBC0D2C7-9E83-4057-A4F0-536CF95EB0E7}" type="parTrans" cxnId="{681E5D08-76DB-4BEC-BA8E-F869404FE8E5}">
      <dgm:prSet/>
      <dgm:spPr/>
      <dgm:t>
        <a:bodyPr/>
        <a:lstStyle/>
        <a:p>
          <a:endParaRPr lang="en-US"/>
        </a:p>
      </dgm:t>
    </dgm:pt>
    <dgm:pt modelId="{5D8DCCEE-2928-47A9-8CB4-0A58C1BEF0DF}" type="sibTrans" cxnId="{681E5D08-76DB-4BEC-BA8E-F869404FE8E5}">
      <dgm:prSet/>
      <dgm:spPr/>
      <dgm:t>
        <a:bodyPr/>
        <a:lstStyle/>
        <a:p>
          <a:endParaRPr lang="en-US"/>
        </a:p>
      </dgm:t>
    </dgm:pt>
    <dgm:pt modelId="{99A28129-7FC2-45F2-BCF2-42A65642F166}" type="pres">
      <dgm:prSet presAssocID="{F0381668-0FB6-4CC9-992B-140335FC5EE8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0B7EA292-220B-4F5D-8887-53A86BD8880D}" type="pres">
      <dgm:prSet presAssocID="{1DDB6276-B882-4B31-9B54-C380F8CE9099}" presName="hierRoot1" presStyleCnt="0"/>
      <dgm:spPr/>
    </dgm:pt>
    <dgm:pt modelId="{1D9C2F95-177E-4200-8E59-204427F2262A}" type="pres">
      <dgm:prSet presAssocID="{1DDB6276-B882-4B31-9B54-C380F8CE9099}" presName="composite" presStyleCnt="0"/>
      <dgm:spPr/>
    </dgm:pt>
    <dgm:pt modelId="{48F4427D-3703-412C-9B10-E33CC87977CF}" type="pres">
      <dgm:prSet presAssocID="{1DDB6276-B882-4B31-9B54-C380F8CE9099}" presName="background" presStyleLbl="node0" presStyleIdx="0" presStyleCnt="2"/>
      <dgm:spPr/>
    </dgm:pt>
    <dgm:pt modelId="{83F9D30C-E940-4391-9D8B-3E07471771ED}" type="pres">
      <dgm:prSet presAssocID="{1DDB6276-B882-4B31-9B54-C380F8CE9099}" presName="text" presStyleLbl="fgAcc0" presStyleIdx="0" presStyleCnt="2">
        <dgm:presLayoutVars>
          <dgm:chPref val="3"/>
        </dgm:presLayoutVars>
      </dgm:prSet>
      <dgm:spPr/>
    </dgm:pt>
    <dgm:pt modelId="{6591B2CF-8E54-409B-8777-B276EE347D99}" type="pres">
      <dgm:prSet presAssocID="{1DDB6276-B882-4B31-9B54-C380F8CE9099}" presName="hierChild2" presStyleCnt="0"/>
      <dgm:spPr/>
    </dgm:pt>
    <dgm:pt modelId="{CF273A9E-6946-4AB9-B541-8CB6555E1DB6}" type="pres">
      <dgm:prSet presAssocID="{34A72860-8889-4C6B-987B-6E1ADF547087}" presName="hierRoot1" presStyleCnt="0"/>
      <dgm:spPr/>
    </dgm:pt>
    <dgm:pt modelId="{2C3EF83C-0AC9-4DF1-A90B-4A859B3D61EB}" type="pres">
      <dgm:prSet presAssocID="{34A72860-8889-4C6B-987B-6E1ADF547087}" presName="composite" presStyleCnt="0"/>
      <dgm:spPr/>
    </dgm:pt>
    <dgm:pt modelId="{F1847039-1A72-4BA0-8907-19BEABE3602D}" type="pres">
      <dgm:prSet presAssocID="{34A72860-8889-4C6B-987B-6E1ADF547087}" presName="background" presStyleLbl="node0" presStyleIdx="1" presStyleCnt="2"/>
      <dgm:spPr/>
    </dgm:pt>
    <dgm:pt modelId="{C525FD0A-9D82-4435-92F9-9819E120AF7C}" type="pres">
      <dgm:prSet presAssocID="{34A72860-8889-4C6B-987B-6E1ADF547087}" presName="text" presStyleLbl="fgAcc0" presStyleIdx="1" presStyleCnt="2">
        <dgm:presLayoutVars>
          <dgm:chPref val="3"/>
        </dgm:presLayoutVars>
      </dgm:prSet>
      <dgm:spPr/>
    </dgm:pt>
    <dgm:pt modelId="{02651CCA-9CAA-49ED-913B-2C4D1E93A387}" type="pres">
      <dgm:prSet presAssocID="{34A72860-8889-4C6B-987B-6E1ADF547087}" presName="hierChild2" presStyleCnt="0"/>
      <dgm:spPr/>
    </dgm:pt>
  </dgm:ptLst>
  <dgm:cxnLst>
    <dgm:cxn modelId="{681E5D08-76DB-4BEC-BA8E-F869404FE8E5}" srcId="{F0381668-0FB6-4CC9-992B-140335FC5EE8}" destId="{34A72860-8889-4C6B-987B-6E1ADF547087}" srcOrd="1" destOrd="0" parTransId="{BBC0D2C7-9E83-4057-A4F0-536CF95EB0E7}" sibTransId="{5D8DCCEE-2928-47A9-8CB4-0A58C1BEF0DF}"/>
    <dgm:cxn modelId="{3B26800C-0EE9-47BA-947E-AE3B4753C626}" srcId="{F0381668-0FB6-4CC9-992B-140335FC5EE8}" destId="{1DDB6276-B882-4B31-9B54-C380F8CE9099}" srcOrd="0" destOrd="0" parTransId="{FCBC362A-358F-4375-824C-FCAF89F74CF6}" sibTransId="{A1AA4992-205B-453B-9D44-A901E0FC0820}"/>
    <dgm:cxn modelId="{4D352566-9F7C-462E-821A-1BC926EBB63E}" type="presOf" srcId="{1DDB6276-B882-4B31-9B54-C380F8CE9099}" destId="{83F9D30C-E940-4391-9D8B-3E07471771ED}" srcOrd="0" destOrd="0" presId="urn:microsoft.com/office/officeart/2005/8/layout/hierarchy1"/>
    <dgm:cxn modelId="{54C618E1-9562-476C-8207-1114C7FF874B}" type="presOf" srcId="{34A72860-8889-4C6B-987B-6E1ADF547087}" destId="{C525FD0A-9D82-4435-92F9-9819E120AF7C}" srcOrd="0" destOrd="0" presId="urn:microsoft.com/office/officeart/2005/8/layout/hierarchy1"/>
    <dgm:cxn modelId="{C8B128F2-C02C-4845-9713-BBB202813748}" type="presOf" srcId="{F0381668-0FB6-4CC9-992B-140335FC5EE8}" destId="{99A28129-7FC2-45F2-BCF2-42A65642F166}" srcOrd="0" destOrd="0" presId="urn:microsoft.com/office/officeart/2005/8/layout/hierarchy1"/>
    <dgm:cxn modelId="{590B9311-6C32-4A54-89DA-435DECEF7301}" type="presParOf" srcId="{99A28129-7FC2-45F2-BCF2-42A65642F166}" destId="{0B7EA292-220B-4F5D-8887-53A86BD8880D}" srcOrd="0" destOrd="0" presId="urn:microsoft.com/office/officeart/2005/8/layout/hierarchy1"/>
    <dgm:cxn modelId="{C28500BB-69B5-4CEB-8051-FDAE6E4C975C}" type="presParOf" srcId="{0B7EA292-220B-4F5D-8887-53A86BD8880D}" destId="{1D9C2F95-177E-4200-8E59-204427F2262A}" srcOrd="0" destOrd="0" presId="urn:microsoft.com/office/officeart/2005/8/layout/hierarchy1"/>
    <dgm:cxn modelId="{63E3B3A0-45DC-41F6-9330-8FC5BB669BA3}" type="presParOf" srcId="{1D9C2F95-177E-4200-8E59-204427F2262A}" destId="{48F4427D-3703-412C-9B10-E33CC87977CF}" srcOrd="0" destOrd="0" presId="urn:microsoft.com/office/officeart/2005/8/layout/hierarchy1"/>
    <dgm:cxn modelId="{7676BE46-5FD5-4718-8FDC-6C141472D585}" type="presParOf" srcId="{1D9C2F95-177E-4200-8E59-204427F2262A}" destId="{83F9D30C-E940-4391-9D8B-3E07471771ED}" srcOrd="1" destOrd="0" presId="urn:microsoft.com/office/officeart/2005/8/layout/hierarchy1"/>
    <dgm:cxn modelId="{2391FC38-0CF2-4651-9157-C802999EC71D}" type="presParOf" srcId="{0B7EA292-220B-4F5D-8887-53A86BD8880D}" destId="{6591B2CF-8E54-409B-8777-B276EE347D99}" srcOrd="1" destOrd="0" presId="urn:microsoft.com/office/officeart/2005/8/layout/hierarchy1"/>
    <dgm:cxn modelId="{541C31F8-2C25-49CA-A572-E014A076984C}" type="presParOf" srcId="{99A28129-7FC2-45F2-BCF2-42A65642F166}" destId="{CF273A9E-6946-4AB9-B541-8CB6555E1DB6}" srcOrd="1" destOrd="0" presId="urn:microsoft.com/office/officeart/2005/8/layout/hierarchy1"/>
    <dgm:cxn modelId="{52A0D3C3-12C5-43D8-9F62-20F0DEC96920}" type="presParOf" srcId="{CF273A9E-6946-4AB9-B541-8CB6555E1DB6}" destId="{2C3EF83C-0AC9-4DF1-A90B-4A859B3D61EB}" srcOrd="0" destOrd="0" presId="urn:microsoft.com/office/officeart/2005/8/layout/hierarchy1"/>
    <dgm:cxn modelId="{8A7BA568-77DF-42A7-8466-787FB43CA86C}" type="presParOf" srcId="{2C3EF83C-0AC9-4DF1-A90B-4A859B3D61EB}" destId="{F1847039-1A72-4BA0-8907-19BEABE3602D}" srcOrd="0" destOrd="0" presId="urn:microsoft.com/office/officeart/2005/8/layout/hierarchy1"/>
    <dgm:cxn modelId="{71711CF2-ED70-4582-BD28-10C440F7A984}" type="presParOf" srcId="{2C3EF83C-0AC9-4DF1-A90B-4A859B3D61EB}" destId="{C525FD0A-9D82-4435-92F9-9819E120AF7C}" srcOrd="1" destOrd="0" presId="urn:microsoft.com/office/officeart/2005/8/layout/hierarchy1"/>
    <dgm:cxn modelId="{2457D56D-0832-4068-A7F7-33D62A319B37}" type="presParOf" srcId="{CF273A9E-6946-4AB9-B541-8CB6555E1DB6}" destId="{02651CCA-9CAA-49ED-913B-2C4D1E93A387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EB6F56-953D-4487-A08A-4ACE2DD86F27}">
      <dsp:nvSpPr>
        <dsp:cNvPr id="0" name=""/>
        <dsp:cNvSpPr/>
      </dsp:nvSpPr>
      <dsp:spPr>
        <a:xfrm>
          <a:off x="0" y="993019"/>
          <a:ext cx="2908845" cy="184711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853044F-84E4-4004-9DA5-843B96FB89AE}">
      <dsp:nvSpPr>
        <dsp:cNvPr id="0" name=""/>
        <dsp:cNvSpPr/>
      </dsp:nvSpPr>
      <dsp:spPr>
        <a:xfrm>
          <a:off x="323205" y="1300063"/>
          <a:ext cx="2908845" cy="184711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Being able to access the tables page and realize the action is not a trivial task.</a:t>
          </a:r>
        </a:p>
      </dsp:txBody>
      <dsp:txXfrm>
        <a:off x="377305" y="1354163"/>
        <a:ext cx="2800645" cy="1738916"/>
      </dsp:txXfrm>
    </dsp:sp>
    <dsp:sp modelId="{1363A923-1445-469D-A9F9-0FB5F5797FBC}">
      <dsp:nvSpPr>
        <dsp:cNvPr id="0" name=""/>
        <dsp:cNvSpPr/>
      </dsp:nvSpPr>
      <dsp:spPr>
        <a:xfrm>
          <a:off x="3555255" y="993019"/>
          <a:ext cx="2908845" cy="184711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5A3F44D-AD77-47F4-8546-AD23D47594BB}">
      <dsp:nvSpPr>
        <dsp:cNvPr id="0" name=""/>
        <dsp:cNvSpPr/>
      </dsp:nvSpPr>
      <dsp:spPr>
        <a:xfrm>
          <a:off x="3878460" y="1300063"/>
          <a:ext cx="2908845" cy="184711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The user might not know how to add an organisation while being in another organisation’s space. </a:t>
          </a:r>
        </a:p>
      </dsp:txBody>
      <dsp:txXfrm>
        <a:off x="3932560" y="1354163"/>
        <a:ext cx="2800645" cy="1738916"/>
      </dsp:txXfrm>
    </dsp:sp>
    <dsp:sp modelId="{D3489B0A-73BD-41CE-9DDF-0A48FF1B6A46}">
      <dsp:nvSpPr>
        <dsp:cNvPr id="0" name=""/>
        <dsp:cNvSpPr/>
      </dsp:nvSpPr>
      <dsp:spPr>
        <a:xfrm>
          <a:off x="7110511" y="993019"/>
          <a:ext cx="2908845" cy="184711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F2C26D-C63D-4850-8650-5E865ADCC54F}">
      <dsp:nvSpPr>
        <dsp:cNvPr id="0" name=""/>
        <dsp:cNvSpPr/>
      </dsp:nvSpPr>
      <dsp:spPr>
        <a:xfrm>
          <a:off x="7433716" y="1300063"/>
          <a:ext cx="2908845" cy="184711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The system does not instantly generate the tables, so the user might think there is an error and get nervous if the system’s message is not effective.</a:t>
          </a:r>
        </a:p>
      </dsp:txBody>
      <dsp:txXfrm>
        <a:off x="7487816" y="1354163"/>
        <a:ext cx="2800645" cy="173891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60BFF6-EE24-4447-BED1-56EEA7F2E37F}">
      <dsp:nvSpPr>
        <dsp:cNvPr id="0" name=""/>
        <dsp:cNvSpPr/>
      </dsp:nvSpPr>
      <dsp:spPr>
        <a:xfrm>
          <a:off x="1252388" y="1375"/>
          <a:ext cx="2067222" cy="826889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2860" tIns="11430" rIns="0" bIns="11430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>
              <a:latin typeface="Franklin Gothic Demi"/>
            </a:rPr>
            <a:t> Camp Managers</a:t>
          </a:r>
          <a:endParaRPr lang="en-GB" sz="1800" kern="1200"/>
        </a:p>
      </dsp:txBody>
      <dsp:txXfrm>
        <a:off x="1665833" y="1375"/>
        <a:ext cx="1240333" cy="826889"/>
      </dsp:txXfrm>
    </dsp:sp>
    <dsp:sp modelId="{0AD23475-E9E4-4830-967A-46A5F9BC3FB3}">
      <dsp:nvSpPr>
        <dsp:cNvPr id="0" name=""/>
        <dsp:cNvSpPr/>
      </dsp:nvSpPr>
      <dsp:spPr>
        <a:xfrm>
          <a:off x="1252388" y="944028"/>
          <a:ext cx="2067222" cy="826889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2860" tIns="11430" rIns="0" bIns="11430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>
              <a:latin typeface="Franklin Gothic Demi"/>
            </a:rPr>
            <a:t> </a:t>
          </a:r>
          <a:r>
            <a:rPr lang="en-GB" sz="1800" b="1" kern="1200">
              <a:latin typeface="Franklin Gothic Demi"/>
            </a:rPr>
            <a:t>Monitors and Counsellors</a:t>
          </a:r>
          <a:endParaRPr lang="en-GB" sz="1800" kern="1200"/>
        </a:p>
      </dsp:txBody>
      <dsp:txXfrm>
        <a:off x="1665833" y="944028"/>
        <a:ext cx="1240333" cy="826889"/>
      </dsp:txXfrm>
    </dsp:sp>
    <dsp:sp modelId="{AD4E2E37-0FD7-415C-9150-79F4B7B8F379}">
      <dsp:nvSpPr>
        <dsp:cNvPr id="0" name=""/>
        <dsp:cNvSpPr/>
      </dsp:nvSpPr>
      <dsp:spPr>
        <a:xfrm>
          <a:off x="1252388" y="1886682"/>
          <a:ext cx="2067222" cy="826889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2860" tIns="11430" rIns="0" bIns="11430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>
              <a:latin typeface="Franklin Gothic Demi"/>
            </a:rPr>
            <a:t> Parents</a:t>
          </a:r>
        </a:p>
      </dsp:txBody>
      <dsp:txXfrm>
        <a:off x="1665833" y="1886682"/>
        <a:ext cx="1240333" cy="826889"/>
      </dsp:txXfrm>
    </dsp:sp>
    <dsp:sp modelId="{D8C80621-E503-4610-84A4-92652C1E4C1B}">
      <dsp:nvSpPr>
        <dsp:cNvPr id="0" name=""/>
        <dsp:cNvSpPr/>
      </dsp:nvSpPr>
      <dsp:spPr>
        <a:xfrm>
          <a:off x="1252388" y="2829335"/>
          <a:ext cx="2067222" cy="826889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2860" tIns="11430" rIns="0" bIns="11430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>
              <a:latin typeface="Franklin Gothic Demi"/>
            </a:rPr>
            <a:t> Camp participants</a:t>
          </a:r>
          <a:endParaRPr lang="en-GB" sz="1800" kern="1200"/>
        </a:p>
      </dsp:txBody>
      <dsp:txXfrm>
        <a:off x="1665833" y="2829335"/>
        <a:ext cx="1240333" cy="82688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142D0F-6040-4507-9253-ED5E5926D05C}">
      <dsp:nvSpPr>
        <dsp:cNvPr id="0" name=""/>
        <dsp:cNvSpPr/>
      </dsp:nvSpPr>
      <dsp:spPr>
        <a:xfrm>
          <a:off x="695" y="0"/>
          <a:ext cx="1808004" cy="423566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300" kern="1200">
              <a:latin typeface="Franklin Gothic Demi"/>
            </a:rPr>
            <a:t> User profile 1</a:t>
          </a:r>
          <a:endParaRPr lang="en-GB" sz="3300" kern="1200"/>
        </a:p>
      </dsp:txBody>
      <dsp:txXfrm>
        <a:off x="695" y="0"/>
        <a:ext cx="1808004" cy="1270700"/>
      </dsp:txXfrm>
    </dsp:sp>
    <dsp:sp modelId="{77EC88EF-851E-475E-842D-2C066AF20EBE}">
      <dsp:nvSpPr>
        <dsp:cNvPr id="0" name=""/>
        <dsp:cNvSpPr/>
      </dsp:nvSpPr>
      <dsp:spPr>
        <a:xfrm>
          <a:off x="181495" y="1270803"/>
          <a:ext cx="1446403" cy="61704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0955" rIns="27940" bIns="20955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>
              <a:latin typeface="Franklin Gothic Demi"/>
            </a:rPr>
            <a:t> Age: 16-29</a:t>
          </a:r>
          <a:endParaRPr lang="en-GB" sz="1100" kern="1200"/>
        </a:p>
      </dsp:txBody>
      <dsp:txXfrm>
        <a:off x="199568" y="1288876"/>
        <a:ext cx="1410257" cy="580900"/>
      </dsp:txXfrm>
    </dsp:sp>
    <dsp:sp modelId="{D4A03628-4D67-4218-9DED-019E1779B1F5}">
      <dsp:nvSpPr>
        <dsp:cNvPr id="0" name=""/>
        <dsp:cNvSpPr/>
      </dsp:nvSpPr>
      <dsp:spPr>
        <a:xfrm>
          <a:off x="181495" y="1982780"/>
          <a:ext cx="1446403" cy="61704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0955" rIns="27940" bIns="20955" numCol="1" spcCol="1270" anchor="ctr" anchorCtr="0">
          <a:noAutofit/>
        </a:bodyPr>
        <a:lstStyle/>
        <a:p>
          <a:pPr marL="0" lvl="0" indent="0" algn="l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>
              <a:latin typeface="Franklin Gothic Demi"/>
            </a:rPr>
            <a:t> </a:t>
          </a:r>
          <a:r>
            <a:rPr lang="en-GB" sz="1100" kern="1200"/>
            <a:t>High technology experience</a:t>
          </a:r>
          <a:r>
            <a:rPr lang="en-GB" sz="1100" kern="1200">
              <a:latin typeface="Franklin Gothic Demi"/>
            </a:rPr>
            <a:t> </a:t>
          </a:r>
          <a:endParaRPr lang="en-GB" sz="1100" kern="1200"/>
        </a:p>
      </dsp:txBody>
      <dsp:txXfrm>
        <a:off x="199568" y="2000853"/>
        <a:ext cx="1410257" cy="580900"/>
      </dsp:txXfrm>
    </dsp:sp>
    <dsp:sp modelId="{8B9B68BE-B441-4281-85C0-C4A9D98BE58C}">
      <dsp:nvSpPr>
        <dsp:cNvPr id="0" name=""/>
        <dsp:cNvSpPr/>
      </dsp:nvSpPr>
      <dsp:spPr>
        <a:xfrm>
          <a:off x="181495" y="2694757"/>
          <a:ext cx="1446403" cy="61704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0955" rIns="27940" bIns="20955" numCol="1" spcCol="1270" anchor="ctr" anchorCtr="0">
          <a:noAutofit/>
        </a:bodyPr>
        <a:lstStyle/>
        <a:p>
          <a:pPr marL="0" lvl="0" indent="0" algn="l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>
              <a:latin typeface="Franklin Gothic Demi"/>
            </a:rPr>
            <a:t> </a:t>
          </a:r>
          <a:r>
            <a:rPr lang="en-GB" sz="1100" kern="1200"/>
            <a:t>Frequent use of mobile devices</a:t>
          </a:r>
          <a:r>
            <a:rPr lang="en-GB" sz="1100" kern="1200">
              <a:latin typeface="Franklin Gothic Demi"/>
            </a:rPr>
            <a:t> </a:t>
          </a:r>
          <a:endParaRPr lang="en-GB" sz="1100" kern="1200"/>
        </a:p>
      </dsp:txBody>
      <dsp:txXfrm>
        <a:off x="199568" y="2712830"/>
        <a:ext cx="1410257" cy="580900"/>
      </dsp:txXfrm>
    </dsp:sp>
    <dsp:sp modelId="{0528C1B0-2F16-4460-8F89-0D3EED22A843}">
      <dsp:nvSpPr>
        <dsp:cNvPr id="0" name=""/>
        <dsp:cNvSpPr/>
      </dsp:nvSpPr>
      <dsp:spPr>
        <a:xfrm>
          <a:off x="181495" y="3406734"/>
          <a:ext cx="1446403" cy="61704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0955" rIns="27940" bIns="20955" numCol="1" spcCol="1270" anchor="ctr" anchorCtr="0">
          <a:noAutofit/>
        </a:bodyPr>
        <a:lstStyle/>
        <a:p>
          <a:pPr marL="0" lvl="0" indent="0" algn="l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>
              <a:latin typeface="Franklin Gothic Demi"/>
            </a:rPr>
            <a:t> </a:t>
          </a:r>
          <a:r>
            <a:rPr lang="en-GB" sz="1100" kern="1200"/>
            <a:t>Low/medium experience in the field of summer camps.</a:t>
          </a:r>
          <a:r>
            <a:rPr lang="en-GB" sz="1100" kern="1200">
              <a:latin typeface="Franklin Gothic Demi"/>
            </a:rPr>
            <a:t> </a:t>
          </a:r>
          <a:endParaRPr lang="en-GB" sz="1100" kern="1200"/>
        </a:p>
      </dsp:txBody>
      <dsp:txXfrm>
        <a:off x="199568" y="3424807"/>
        <a:ext cx="1410257" cy="580900"/>
      </dsp:txXfrm>
    </dsp:sp>
    <dsp:sp modelId="{CAEA29A7-84A8-4049-AA17-0EC12AE80725}">
      <dsp:nvSpPr>
        <dsp:cNvPr id="0" name=""/>
        <dsp:cNvSpPr/>
      </dsp:nvSpPr>
      <dsp:spPr>
        <a:xfrm>
          <a:off x="1944300" y="0"/>
          <a:ext cx="1808004" cy="423566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300" kern="1200">
              <a:latin typeface="Franklin Gothic Demi"/>
            </a:rPr>
            <a:t> User profile 2</a:t>
          </a:r>
          <a:endParaRPr lang="en-GB" sz="3300" kern="1200"/>
        </a:p>
      </dsp:txBody>
      <dsp:txXfrm>
        <a:off x="1944300" y="0"/>
        <a:ext cx="1808004" cy="1270700"/>
      </dsp:txXfrm>
    </dsp:sp>
    <dsp:sp modelId="{63C6A030-209C-41D1-924E-D84D2D2F914B}">
      <dsp:nvSpPr>
        <dsp:cNvPr id="0" name=""/>
        <dsp:cNvSpPr/>
      </dsp:nvSpPr>
      <dsp:spPr>
        <a:xfrm>
          <a:off x="2125101" y="1270803"/>
          <a:ext cx="1446403" cy="61704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0955" rIns="27940" bIns="20955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>
              <a:latin typeface="Franklin Gothic Demi"/>
            </a:rPr>
            <a:t> Age: 30-50</a:t>
          </a:r>
          <a:endParaRPr lang="en-GB" sz="1100" kern="1200"/>
        </a:p>
      </dsp:txBody>
      <dsp:txXfrm>
        <a:off x="2143174" y="1288876"/>
        <a:ext cx="1410257" cy="580900"/>
      </dsp:txXfrm>
    </dsp:sp>
    <dsp:sp modelId="{B99FA4E0-B112-4138-9F81-4286E074AD3E}">
      <dsp:nvSpPr>
        <dsp:cNvPr id="0" name=""/>
        <dsp:cNvSpPr/>
      </dsp:nvSpPr>
      <dsp:spPr>
        <a:xfrm>
          <a:off x="2125101" y="1982780"/>
          <a:ext cx="1446403" cy="61704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0955" rIns="27940" bIns="20955" numCol="1" spcCol="1270" anchor="ctr" anchorCtr="0">
          <a:noAutofit/>
        </a:bodyPr>
        <a:lstStyle/>
        <a:p>
          <a:pPr marL="0" lvl="0" indent="0" algn="l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>
              <a:latin typeface="Franklin Gothic Demi"/>
            </a:rPr>
            <a:t> </a:t>
          </a:r>
          <a:r>
            <a:rPr lang="en-GB" sz="1100" kern="1200"/>
            <a:t>Medium technology experience.</a:t>
          </a:r>
          <a:r>
            <a:rPr lang="en-GB" sz="1100" kern="1200">
              <a:latin typeface="Franklin Gothic Demi"/>
            </a:rPr>
            <a:t> </a:t>
          </a:r>
        </a:p>
      </dsp:txBody>
      <dsp:txXfrm>
        <a:off x="2143174" y="2000853"/>
        <a:ext cx="1410257" cy="580900"/>
      </dsp:txXfrm>
    </dsp:sp>
    <dsp:sp modelId="{C554E3D3-A45F-4A2C-8C0E-3412DEDDAFBB}">
      <dsp:nvSpPr>
        <dsp:cNvPr id="0" name=""/>
        <dsp:cNvSpPr/>
      </dsp:nvSpPr>
      <dsp:spPr>
        <a:xfrm>
          <a:off x="2125101" y="2694757"/>
          <a:ext cx="1446403" cy="61704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0955" rIns="27940" bIns="20955" numCol="1" spcCol="1270" anchor="ctr" anchorCtr="0">
          <a:noAutofit/>
        </a:bodyPr>
        <a:lstStyle/>
        <a:p>
          <a:pPr marL="0" lvl="0" indent="0" algn="l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>
              <a:latin typeface="Franklin Gothic Demi"/>
            </a:rPr>
            <a:t> </a:t>
          </a:r>
          <a:r>
            <a:rPr lang="en-GB" sz="1100" kern="1200"/>
            <a:t>Moderate use of mobile devices.</a:t>
          </a:r>
          <a:r>
            <a:rPr lang="en-GB" sz="1100" kern="1200">
              <a:latin typeface="Franklin Gothic Demi"/>
            </a:rPr>
            <a:t> </a:t>
          </a:r>
          <a:endParaRPr lang="en-GB" sz="1100" kern="1200"/>
        </a:p>
      </dsp:txBody>
      <dsp:txXfrm>
        <a:off x="2143174" y="2712830"/>
        <a:ext cx="1410257" cy="580900"/>
      </dsp:txXfrm>
    </dsp:sp>
    <dsp:sp modelId="{189A9192-9A35-4D72-B469-CE8CB232D02C}">
      <dsp:nvSpPr>
        <dsp:cNvPr id="0" name=""/>
        <dsp:cNvSpPr/>
      </dsp:nvSpPr>
      <dsp:spPr>
        <a:xfrm>
          <a:off x="2125101" y="3406734"/>
          <a:ext cx="1446403" cy="61704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0955" rIns="27940" bIns="20955" numCol="1" spcCol="1270" anchor="ctr" anchorCtr="0">
          <a:noAutofit/>
        </a:bodyPr>
        <a:lstStyle/>
        <a:p>
          <a:pPr marL="0" lvl="0" indent="0" algn="l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>
              <a:latin typeface="Franklin Gothic Demi"/>
            </a:rPr>
            <a:t> </a:t>
          </a:r>
          <a:r>
            <a:rPr lang="en-GB" sz="1100" kern="1200"/>
            <a:t>With experience in the field of summer camps.</a:t>
          </a:r>
          <a:r>
            <a:rPr lang="en-GB" sz="1100" kern="1200">
              <a:latin typeface="Franklin Gothic Demi"/>
            </a:rPr>
            <a:t> </a:t>
          </a:r>
          <a:endParaRPr lang="en-GB" sz="1100" kern="1200"/>
        </a:p>
      </dsp:txBody>
      <dsp:txXfrm>
        <a:off x="2143174" y="3424807"/>
        <a:ext cx="1410257" cy="580900"/>
      </dsp:txXfrm>
    </dsp:sp>
    <dsp:sp modelId="{C2592E07-687A-4DE8-90C5-D0FD1D6AE194}">
      <dsp:nvSpPr>
        <dsp:cNvPr id="0" name=""/>
        <dsp:cNvSpPr/>
      </dsp:nvSpPr>
      <dsp:spPr>
        <a:xfrm>
          <a:off x="3887905" y="0"/>
          <a:ext cx="1808004" cy="423566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300" kern="1200">
              <a:latin typeface="Franklin Gothic Demi"/>
            </a:rPr>
            <a:t> User profile 3</a:t>
          </a:r>
          <a:endParaRPr lang="en-GB" sz="3300" kern="1200"/>
        </a:p>
      </dsp:txBody>
      <dsp:txXfrm>
        <a:off x="3887905" y="0"/>
        <a:ext cx="1808004" cy="1270700"/>
      </dsp:txXfrm>
    </dsp:sp>
    <dsp:sp modelId="{6617E456-D400-4658-B52F-F7CA793F34DB}">
      <dsp:nvSpPr>
        <dsp:cNvPr id="0" name=""/>
        <dsp:cNvSpPr/>
      </dsp:nvSpPr>
      <dsp:spPr>
        <a:xfrm>
          <a:off x="4068706" y="1270803"/>
          <a:ext cx="1446403" cy="61704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0955" rIns="27940" bIns="20955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>
              <a:latin typeface="Franklin Gothic Demi"/>
            </a:rPr>
            <a:t> Age: +51</a:t>
          </a:r>
          <a:endParaRPr lang="en-GB" sz="1100" kern="1200"/>
        </a:p>
      </dsp:txBody>
      <dsp:txXfrm>
        <a:off x="4086779" y="1288876"/>
        <a:ext cx="1410257" cy="580900"/>
      </dsp:txXfrm>
    </dsp:sp>
    <dsp:sp modelId="{A9EB98A1-CAFC-4831-BD81-5AB6EAD870FE}">
      <dsp:nvSpPr>
        <dsp:cNvPr id="0" name=""/>
        <dsp:cNvSpPr/>
      </dsp:nvSpPr>
      <dsp:spPr>
        <a:xfrm>
          <a:off x="4068706" y="1982780"/>
          <a:ext cx="1446403" cy="61704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0955" rIns="27940" bIns="20955" numCol="1" spcCol="1270" anchor="ctr" anchorCtr="0">
          <a:noAutofit/>
        </a:bodyPr>
        <a:lstStyle/>
        <a:p>
          <a:pPr marL="0" lvl="0" indent="0" algn="l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/>
            <a:t>Low technology experience.</a:t>
          </a:r>
          <a:endParaRPr lang="en-GB" sz="1100" kern="1200">
            <a:latin typeface="Franklin Gothic Demi"/>
          </a:endParaRPr>
        </a:p>
      </dsp:txBody>
      <dsp:txXfrm>
        <a:off x="4086779" y="2000853"/>
        <a:ext cx="1410257" cy="580900"/>
      </dsp:txXfrm>
    </dsp:sp>
    <dsp:sp modelId="{2A6145CB-C352-417B-92B4-6636845D42BA}">
      <dsp:nvSpPr>
        <dsp:cNvPr id="0" name=""/>
        <dsp:cNvSpPr/>
      </dsp:nvSpPr>
      <dsp:spPr>
        <a:xfrm>
          <a:off x="4068706" y="2694757"/>
          <a:ext cx="1446403" cy="61704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0955" rIns="27940" bIns="20955" numCol="1" spcCol="1270" anchor="ctr" anchorCtr="0">
          <a:noAutofit/>
        </a:bodyPr>
        <a:lstStyle/>
        <a:p>
          <a:pPr marL="0" lvl="0" indent="0" algn="l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/>
            <a:t>Reduced use of mobile devices.</a:t>
          </a:r>
        </a:p>
      </dsp:txBody>
      <dsp:txXfrm>
        <a:off x="4086779" y="2712830"/>
        <a:ext cx="1410257" cy="580900"/>
      </dsp:txXfrm>
    </dsp:sp>
    <dsp:sp modelId="{77996B89-AAED-4A7E-8E3C-78E302441681}">
      <dsp:nvSpPr>
        <dsp:cNvPr id="0" name=""/>
        <dsp:cNvSpPr/>
      </dsp:nvSpPr>
      <dsp:spPr>
        <a:xfrm>
          <a:off x="4068706" y="3406734"/>
          <a:ext cx="1446403" cy="61704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0955" rIns="27940" bIns="20955" numCol="1" spcCol="1270" anchor="ctr" anchorCtr="0">
          <a:noAutofit/>
        </a:bodyPr>
        <a:lstStyle/>
        <a:p>
          <a:pPr marL="0" lvl="0" indent="0" algn="l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>
              <a:latin typeface="Franklin Gothic Demi"/>
            </a:rPr>
            <a:t> </a:t>
          </a:r>
          <a:r>
            <a:rPr lang="en-GB" sz="1100" kern="1200"/>
            <a:t>With experience in the field of summer camps.</a:t>
          </a:r>
        </a:p>
      </dsp:txBody>
      <dsp:txXfrm>
        <a:off x="4086779" y="3424807"/>
        <a:ext cx="1410257" cy="5809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E4ED0D-F374-4A5D-BC97-1E247A1866C7}">
      <dsp:nvSpPr>
        <dsp:cNvPr id="0" name=""/>
        <dsp:cNvSpPr/>
      </dsp:nvSpPr>
      <dsp:spPr>
        <a:xfrm>
          <a:off x="0" y="1986455"/>
          <a:ext cx="6327226" cy="0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triangle" w="lg" len="lg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94B61E-2C8D-4B0E-9A2C-3CDBECDF4E6A}">
      <dsp:nvSpPr>
        <dsp:cNvPr id="0" name=""/>
        <dsp:cNvSpPr/>
      </dsp:nvSpPr>
      <dsp:spPr>
        <a:xfrm rot="8100000">
          <a:off x="59191" y="461278"/>
          <a:ext cx="285208" cy="285208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4D2C41-432A-420C-9DF9-A3A49B3AE577}">
      <dsp:nvSpPr>
        <dsp:cNvPr id="0" name=""/>
        <dsp:cNvSpPr/>
      </dsp:nvSpPr>
      <dsp:spPr>
        <a:xfrm>
          <a:off x="90875" y="492962"/>
          <a:ext cx="221840" cy="221840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62C9924-D2E6-45B4-A208-DC188F089625}">
      <dsp:nvSpPr>
        <dsp:cNvPr id="0" name=""/>
        <dsp:cNvSpPr/>
      </dsp:nvSpPr>
      <dsp:spPr>
        <a:xfrm>
          <a:off x="403468" y="810473"/>
          <a:ext cx="1722206" cy="11759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F26C69E-F222-4745-A85C-D264B08DD729}">
      <dsp:nvSpPr>
        <dsp:cNvPr id="0" name=""/>
        <dsp:cNvSpPr/>
      </dsp:nvSpPr>
      <dsp:spPr>
        <a:xfrm>
          <a:off x="403468" y="397290"/>
          <a:ext cx="1722206" cy="4131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82550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GB" sz="1300" kern="1200">
              <a:solidFill>
                <a:schemeClr val="bg1"/>
              </a:solidFill>
              <a:latin typeface="Franklin Gothic Demi"/>
            </a:rPr>
            <a:t> </a:t>
          </a:r>
          <a:r>
            <a:rPr lang="en-GB" sz="1300" b="0" kern="1200">
              <a:solidFill>
                <a:schemeClr val="bg1"/>
              </a:solidFill>
              <a:latin typeface="Franklin Gothic Demi"/>
            </a:rPr>
            <a:t>Identification</a:t>
          </a:r>
          <a:r>
            <a:rPr lang="en-GB" sz="1300" b="0" kern="1200">
              <a:solidFill>
                <a:schemeClr val="bg1"/>
              </a:solidFill>
            </a:rPr>
            <a:t> </a:t>
          </a:r>
          <a:r>
            <a:rPr lang="en-GB" sz="1300" b="0" kern="1200">
              <a:solidFill>
                <a:schemeClr val="bg1"/>
              </a:solidFill>
              <a:latin typeface="Franklin Gothic Demi"/>
            </a:rPr>
            <a:t>of the recruitment needs.</a:t>
          </a:r>
          <a:endParaRPr lang="en-GB" sz="1300" kern="1200">
            <a:solidFill>
              <a:schemeClr val="bg1"/>
            </a:solidFill>
          </a:endParaRPr>
        </a:p>
      </dsp:txBody>
      <dsp:txXfrm>
        <a:off x="403468" y="397290"/>
        <a:ext cx="1722206" cy="413182"/>
      </dsp:txXfrm>
    </dsp:sp>
    <dsp:sp modelId="{98C42299-7345-4D53-8409-7DBDD6C7E650}">
      <dsp:nvSpPr>
        <dsp:cNvPr id="0" name=""/>
        <dsp:cNvSpPr/>
      </dsp:nvSpPr>
      <dsp:spPr>
        <a:xfrm>
          <a:off x="201795" y="810473"/>
          <a:ext cx="0" cy="1175981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8D1E0F4-6AE8-42F3-94DA-26E2FFD41597}">
      <dsp:nvSpPr>
        <dsp:cNvPr id="0" name=""/>
        <dsp:cNvSpPr/>
      </dsp:nvSpPr>
      <dsp:spPr>
        <a:xfrm>
          <a:off x="170413" y="1949268"/>
          <a:ext cx="72602" cy="7437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3B36D19-A4D5-4D4E-B097-A7D69BDAF66E}">
      <dsp:nvSpPr>
        <dsp:cNvPr id="0" name=""/>
        <dsp:cNvSpPr/>
      </dsp:nvSpPr>
      <dsp:spPr>
        <a:xfrm rot="18900000">
          <a:off x="1121901" y="3226582"/>
          <a:ext cx="284890" cy="284890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04BC2A5-44DC-4727-815C-AB3D625A692B}">
      <dsp:nvSpPr>
        <dsp:cNvPr id="0" name=""/>
        <dsp:cNvSpPr/>
      </dsp:nvSpPr>
      <dsp:spPr>
        <a:xfrm>
          <a:off x="1153550" y="3258231"/>
          <a:ext cx="221593" cy="22159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DBDEF02-39D8-4E45-B095-E608A65190C3}">
      <dsp:nvSpPr>
        <dsp:cNvPr id="0" name=""/>
        <dsp:cNvSpPr/>
      </dsp:nvSpPr>
      <dsp:spPr>
        <a:xfrm>
          <a:off x="1465795" y="1986455"/>
          <a:ext cx="1710236" cy="11759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E5CEEB9-28F4-4F7F-8E91-9AF751015451}">
      <dsp:nvSpPr>
        <dsp:cNvPr id="0" name=""/>
        <dsp:cNvSpPr/>
      </dsp:nvSpPr>
      <dsp:spPr>
        <a:xfrm>
          <a:off x="1465795" y="3162436"/>
          <a:ext cx="1710236" cy="4131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82550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GB" sz="1300" kern="1200">
              <a:solidFill>
                <a:schemeClr val="bg1"/>
              </a:solidFill>
              <a:latin typeface="Franklin Gothic Demi"/>
            </a:rPr>
            <a:t> </a:t>
          </a:r>
          <a:r>
            <a:rPr lang="en-GB" sz="1300" b="1" kern="1200">
              <a:solidFill>
                <a:schemeClr val="bg1"/>
              </a:solidFill>
              <a:latin typeface="Franklin Gothic Demi"/>
            </a:rPr>
            <a:t>Identify the characteristics and skills that are needed in the participants</a:t>
          </a:r>
          <a:endParaRPr lang="en-GB" sz="1300" b="0" kern="1200">
            <a:solidFill>
              <a:schemeClr val="bg1"/>
            </a:solidFill>
          </a:endParaRPr>
        </a:p>
      </dsp:txBody>
      <dsp:txXfrm>
        <a:off x="1465795" y="3162436"/>
        <a:ext cx="1710236" cy="413182"/>
      </dsp:txXfrm>
    </dsp:sp>
    <dsp:sp modelId="{5DB9566A-6826-484A-BBBB-B25DA2AFBAF2}">
      <dsp:nvSpPr>
        <dsp:cNvPr id="0" name=""/>
        <dsp:cNvSpPr/>
      </dsp:nvSpPr>
      <dsp:spPr>
        <a:xfrm>
          <a:off x="1264347" y="1986455"/>
          <a:ext cx="0" cy="1175981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7F10C9-31C0-4040-BD88-72FC31579382}">
      <dsp:nvSpPr>
        <dsp:cNvPr id="0" name=""/>
        <dsp:cNvSpPr/>
      </dsp:nvSpPr>
      <dsp:spPr>
        <a:xfrm>
          <a:off x="1233229" y="1949268"/>
          <a:ext cx="72521" cy="7437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752EFE-94D2-4188-BDC4-089F8454E1CB}">
      <dsp:nvSpPr>
        <dsp:cNvPr id="0" name=""/>
        <dsp:cNvSpPr/>
      </dsp:nvSpPr>
      <dsp:spPr>
        <a:xfrm rot="8100000">
          <a:off x="2172258" y="461436"/>
          <a:ext cx="284890" cy="284890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407B1F-11BD-420A-81F4-3A68A0CFF586}">
      <dsp:nvSpPr>
        <dsp:cNvPr id="0" name=""/>
        <dsp:cNvSpPr/>
      </dsp:nvSpPr>
      <dsp:spPr>
        <a:xfrm>
          <a:off x="2203907" y="493085"/>
          <a:ext cx="221593" cy="22159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6F5FB6E-190B-467A-A4F7-C1ED6EAFCBC5}">
      <dsp:nvSpPr>
        <dsp:cNvPr id="0" name=""/>
        <dsp:cNvSpPr/>
      </dsp:nvSpPr>
      <dsp:spPr>
        <a:xfrm>
          <a:off x="2516152" y="810473"/>
          <a:ext cx="1710236" cy="11759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FC0B525-2FAC-4696-B325-75699E5A2966}">
      <dsp:nvSpPr>
        <dsp:cNvPr id="0" name=""/>
        <dsp:cNvSpPr/>
      </dsp:nvSpPr>
      <dsp:spPr>
        <a:xfrm>
          <a:off x="2516152" y="397290"/>
          <a:ext cx="1710236" cy="4131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82550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GB" sz="1300" b="1" kern="1200">
              <a:solidFill>
                <a:schemeClr val="bg1"/>
              </a:solidFill>
              <a:latin typeface="Franklin Gothic Demi"/>
            </a:rPr>
            <a:t> </a:t>
          </a:r>
          <a:r>
            <a:rPr lang="en-GB" sz="1300" b="0" kern="1200">
              <a:solidFill>
                <a:schemeClr val="bg1"/>
              </a:solidFill>
              <a:latin typeface="Franklin Gothic Demi"/>
            </a:rPr>
            <a:t>The recruitment process begins using the Screen form</a:t>
          </a:r>
          <a:endParaRPr lang="en-GB" sz="1300" b="0" kern="1200">
            <a:solidFill>
              <a:schemeClr val="bg1"/>
            </a:solidFill>
          </a:endParaRPr>
        </a:p>
      </dsp:txBody>
      <dsp:txXfrm>
        <a:off x="2516152" y="397290"/>
        <a:ext cx="1710236" cy="413182"/>
      </dsp:txXfrm>
    </dsp:sp>
    <dsp:sp modelId="{C5648E79-B57D-49F8-82FD-20136164F711}">
      <dsp:nvSpPr>
        <dsp:cNvPr id="0" name=""/>
        <dsp:cNvSpPr/>
      </dsp:nvSpPr>
      <dsp:spPr>
        <a:xfrm>
          <a:off x="2314704" y="810473"/>
          <a:ext cx="0" cy="1175981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37D91E1-4AB6-4161-B67A-B9C7D7A517F5}">
      <dsp:nvSpPr>
        <dsp:cNvPr id="0" name=""/>
        <dsp:cNvSpPr/>
      </dsp:nvSpPr>
      <dsp:spPr>
        <a:xfrm>
          <a:off x="2283586" y="1949268"/>
          <a:ext cx="72521" cy="7437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F97DE8B-C30E-47FB-BDBE-3F9258049ED0}">
      <dsp:nvSpPr>
        <dsp:cNvPr id="0" name=""/>
        <dsp:cNvSpPr/>
      </dsp:nvSpPr>
      <dsp:spPr>
        <a:xfrm rot="18900000">
          <a:off x="3222615" y="3226582"/>
          <a:ext cx="284890" cy="284890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30C8320-B855-446C-A441-EA50053F046B}">
      <dsp:nvSpPr>
        <dsp:cNvPr id="0" name=""/>
        <dsp:cNvSpPr/>
      </dsp:nvSpPr>
      <dsp:spPr>
        <a:xfrm>
          <a:off x="3254264" y="3258231"/>
          <a:ext cx="221593" cy="22159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41427F8-1818-4965-835B-477CD25B7519}">
      <dsp:nvSpPr>
        <dsp:cNvPr id="0" name=""/>
        <dsp:cNvSpPr/>
      </dsp:nvSpPr>
      <dsp:spPr>
        <a:xfrm>
          <a:off x="3566509" y="1986455"/>
          <a:ext cx="1710236" cy="11759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A7528CF-587C-4F7F-A298-3BFF4EB5CFA0}">
      <dsp:nvSpPr>
        <dsp:cNvPr id="0" name=""/>
        <dsp:cNvSpPr/>
      </dsp:nvSpPr>
      <dsp:spPr>
        <a:xfrm>
          <a:off x="3566509" y="3162436"/>
          <a:ext cx="1710236" cy="4131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82550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GB" sz="1300" kern="1200">
              <a:latin typeface="Franklin Gothic Demi"/>
            </a:rPr>
            <a:t> </a:t>
          </a:r>
          <a:r>
            <a:rPr lang="en-GB" sz="1300" kern="1200">
              <a:solidFill>
                <a:schemeClr val="bg1"/>
              </a:solidFill>
              <a:latin typeface="Franklin Gothic Demi"/>
            </a:rPr>
            <a:t>The team prepare the necessary material</a:t>
          </a:r>
          <a:endParaRPr lang="en-GB" sz="1300" kern="1200">
            <a:solidFill>
              <a:schemeClr val="bg1"/>
            </a:solidFill>
          </a:endParaRPr>
        </a:p>
      </dsp:txBody>
      <dsp:txXfrm>
        <a:off x="3566509" y="3162436"/>
        <a:ext cx="1710236" cy="413182"/>
      </dsp:txXfrm>
    </dsp:sp>
    <dsp:sp modelId="{0EC702D1-2F43-4010-BEB7-1A1A81C31F88}">
      <dsp:nvSpPr>
        <dsp:cNvPr id="0" name=""/>
        <dsp:cNvSpPr/>
      </dsp:nvSpPr>
      <dsp:spPr>
        <a:xfrm>
          <a:off x="3365061" y="1986455"/>
          <a:ext cx="0" cy="1175981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127D635-79B0-4DE9-B3A7-0F68D2265C74}">
      <dsp:nvSpPr>
        <dsp:cNvPr id="0" name=""/>
        <dsp:cNvSpPr/>
      </dsp:nvSpPr>
      <dsp:spPr>
        <a:xfrm>
          <a:off x="3333943" y="1949268"/>
          <a:ext cx="72521" cy="7437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614AC4-90F9-4516-8C58-E79B49DF6BFD}">
      <dsp:nvSpPr>
        <dsp:cNvPr id="0" name=""/>
        <dsp:cNvSpPr/>
      </dsp:nvSpPr>
      <dsp:spPr>
        <a:xfrm rot="8100000">
          <a:off x="4272972" y="461436"/>
          <a:ext cx="284890" cy="284890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F6F98E-2D27-4381-9875-9ED2AE55FC30}">
      <dsp:nvSpPr>
        <dsp:cNvPr id="0" name=""/>
        <dsp:cNvSpPr/>
      </dsp:nvSpPr>
      <dsp:spPr>
        <a:xfrm>
          <a:off x="4304621" y="493085"/>
          <a:ext cx="221593" cy="22159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45EFE6E-218B-427E-8E51-1C214CE25D56}">
      <dsp:nvSpPr>
        <dsp:cNvPr id="0" name=""/>
        <dsp:cNvSpPr/>
      </dsp:nvSpPr>
      <dsp:spPr>
        <a:xfrm>
          <a:off x="4616866" y="810473"/>
          <a:ext cx="1710236" cy="11759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C8E3B57-F321-4C37-A05B-880B35AD23CD}">
      <dsp:nvSpPr>
        <dsp:cNvPr id="0" name=""/>
        <dsp:cNvSpPr/>
      </dsp:nvSpPr>
      <dsp:spPr>
        <a:xfrm>
          <a:off x="4616866" y="397290"/>
          <a:ext cx="1710236" cy="4131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82550" bIns="0" numCol="1" spcCol="1270" anchor="ctr" anchorCtr="0">
          <a:noAutofit/>
        </a:bodyPr>
        <a:lstStyle/>
        <a:p>
          <a:pPr marL="0" lvl="0" indent="0" algn="l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GB" sz="1300" kern="1200">
              <a:solidFill>
                <a:schemeClr val="bg1"/>
              </a:solidFill>
              <a:latin typeface="Franklin Gothic Demi"/>
            </a:rPr>
            <a:t> Candidates selected</a:t>
          </a:r>
        </a:p>
      </dsp:txBody>
      <dsp:txXfrm>
        <a:off x="4616866" y="397290"/>
        <a:ext cx="1710236" cy="413182"/>
      </dsp:txXfrm>
    </dsp:sp>
    <dsp:sp modelId="{7DCA989A-CD29-4612-A795-2C22A9B8220C}">
      <dsp:nvSpPr>
        <dsp:cNvPr id="0" name=""/>
        <dsp:cNvSpPr/>
      </dsp:nvSpPr>
      <dsp:spPr>
        <a:xfrm>
          <a:off x="4415418" y="810473"/>
          <a:ext cx="0" cy="1175981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D013778-DE2D-45B9-9655-39FE394B588E}">
      <dsp:nvSpPr>
        <dsp:cNvPr id="0" name=""/>
        <dsp:cNvSpPr/>
      </dsp:nvSpPr>
      <dsp:spPr>
        <a:xfrm>
          <a:off x="4384300" y="1949268"/>
          <a:ext cx="72521" cy="7437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68AA5B-0102-461F-A511-4B06206A83DE}">
      <dsp:nvSpPr>
        <dsp:cNvPr id="0" name=""/>
        <dsp:cNvSpPr/>
      </dsp:nvSpPr>
      <dsp:spPr>
        <a:xfrm>
          <a:off x="601332" y="2340954"/>
          <a:ext cx="2387243" cy="2086751"/>
        </a:xfrm>
        <a:prstGeom prst="rightArrow">
          <a:avLst>
            <a:gd name="adj1" fmla="val 70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21F2153-72FD-4A20-A696-068250C5BBD1}">
      <dsp:nvSpPr>
        <dsp:cNvPr id="0" name=""/>
        <dsp:cNvSpPr/>
      </dsp:nvSpPr>
      <dsp:spPr>
        <a:xfrm>
          <a:off x="4521" y="2787519"/>
          <a:ext cx="1193621" cy="119362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>
              <a:latin typeface="Franklin Gothic Demi"/>
            </a:rPr>
            <a:t> Welcoming and pre-test (8min)</a:t>
          </a:r>
          <a:endParaRPr lang="en-GB" sz="1000" kern="1200"/>
        </a:p>
      </dsp:txBody>
      <dsp:txXfrm>
        <a:off x="179323" y="2962321"/>
        <a:ext cx="844017" cy="844017"/>
      </dsp:txXfrm>
    </dsp:sp>
    <dsp:sp modelId="{948A69E9-4E17-4560-A8EA-5FB85BFB9C70}">
      <dsp:nvSpPr>
        <dsp:cNvPr id="0" name=""/>
        <dsp:cNvSpPr/>
      </dsp:nvSpPr>
      <dsp:spPr>
        <a:xfrm>
          <a:off x="3734589" y="2340954"/>
          <a:ext cx="2387243" cy="2086751"/>
        </a:xfrm>
        <a:prstGeom prst="rightArrow">
          <a:avLst>
            <a:gd name="adj1" fmla="val 70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13335" rIns="26670" bIns="13335" numCol="1" spcCol="1270" anchor="ctr" anchorCtr="0">
          <a:noAutofit/>
        </a:bodyPr>
        <a:lstStyle/>
        <a:p>
          <a:pPr marL="228600" lvl="1" indent="-228600" algn="l" defTabSz="9334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100" kern="1200">
              <a:latin typeface="Franklin Gothic Demi"/>
            </a:rPr>
            <a:t> Task 1</a:t>
          </a:r>
          <a:endParaRPr lang="en-GB" sz="2100" kern="1200"/>
        </a:p>
        <a:p>
          <a:pPr marL="228600" lvl="1" indent="-228600" algn="l" defTabSz="9334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100" kern="1200">
              <a:latin typeface="Franklin Gothic Demi"/>
            </a:rPr>
            <a:t> Task 2</a:t>
          </a:r>
          <a:endParaRPr lang="en-GB" sz="2100" kern="1200"/>
        </a:p>
        <a:p>
          <a:pPr marL="228600" lvl="1" indent="-228600" algn="l" defTabSz="9334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100" kern="1200">
              <a:latin typeface="Franklin Gothic Demi"/>
            </a:rPr>
            <a:t> Task 3</a:t>
          </a:r>
          <a:endParaRPr lang="en-GB" sz="2100" kern="1200"/>
        </a:p>
      </dsp:txBody>
      <dsp:txXfrm>
        <a:off x="4331400" y="2653967"/>
        <a:ext cx="1163781" cy="1460725"/>
      </dsp:txXfrm>
    </dsp:sp>
    <dsp:sp modelId="{411985A4-5A25-4531-BA79-3DE1F8B66FC9}">
      <dsp:nvSpPr>
        <dsp:cNvPr id="0" name=""/>
        <dsp:cNvSpPr/>
      </dsp:nvSpPr>
      <dsp:spPr>
        <a:xfrm>
          <a:off x="3137778" y="2787519"/>
          <a:ext cx="1193621" cy="119362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>
              <a:latin typeface="Franklin Gothic Demi"/>
            </a:rPr>
            <a:t> Task scenarios (21min)</a:t>
          </a:r>
          <a:endParaRPr lang="en-GB" sz="1000" kern="1200"/>
        </a:p>
      </dsp:txBody>
      <dsp:txXfrm>
        <a:off x="3312580" y="2962321"/>
        <a:ext cx="844017" cy="844017"/>
      </dsp:txXfrm>
    </dsp:sp>
    <dsp:sp modelId="{ACC234F0-177A-447D-9618-CE1FB4EA8251}">
      <dsp:nvSpPr>
        <dsp:cNvPr id="0" name=""/>
        <dsp:cNvSpPr/>
      </dsp:nvSpPr>
      <dsp:spPr>
        <a:xfrm>
          <a:off x="6867846" y="2340954"/>
          <a:ext cx="2387243" cy="2086751"/>
        </a:xfrm>
        <a:prstGeom prst="rightArrow">
          <a:avLst>
            <a:gd name="adj1" fmla="val 70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C5607FD-FFC4-4217-BBB0-4DECF9077358}">
      <dsp:nvSpPr>
        <dsp:cNvPr id="0" name=""/>
        <dsp:cNvSpPr/>
      </dsp:nvSpPr>
      <dsp:spPr>
        <a:xfrm>
          <a:off x="6271036" y="2787519"/>
          <a:ext cx="1193621" cy="119362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>
              <a:latin typeface="Franklin Gothic Demi"/>
            </a:rPr>
            <a:t> Post-test questionnaire (7min)</a:t>
          </a:r>
          <a:endParaRPr lang="en-GB" sz="1000" kern="1200"/>
        </a:p>
      </dsp:txBody>
      <dsp:txXfrm>
        <a:off x="6445838" y="2962321"/>
        <a:ext cx="844017" cy="844017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20E7C1-8BF5-4BF6-873E-33E05ECE4E9A}">
      <dsp:nvSpPr>
        <dsp:cNvPr id="0" name=""/>
        <dsp:cNvSpPr/>
      </dsp:nvSpPr>
      <dsp:spPr>
        <a:xfrm rot="5400000">
          <a:off x="-253946" y="256577"/>
          <a:ext cx="1692975" cy="118508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800" kern="1200" dirty="0">
              <a:latin typeface="Franklin Gothic Demi"/>
            </a:rPr>
            <a:t> </a:t>
          </a:r>
          <a:r>
            <a:rPr lang="en-GB" sz="800" b="0" kern="1200" dirty="0">
              <a:latin typeface="Franklin Gothic Demi"/>
              <a:ea typeface="Cambria"/>
            </a:rPr>
            <a:t>Tasks 1: Create campaign table from main organisation page</a:t>
          </a:r>
        </a:p>
      </dsp:txBody>
      <dsp:txXfrm rot="-5400000">
        <a:off x="1" y="595173"/>
        <a:ext cx="1185083" cy="507892"/>
      </dsp:txXfrm>
    </dsp:sp>
    <dsp:sp modelId="{DBDD42F0-DDA2-46CE-8CB6-900CD6794969}">
      <dsp:nvSpPr>
        <dsp:cNvPr id="0" name=""/>
        <dsp:cNvSpPr/>
      </dsp:nvSpPr>
      <dsp:spPr>
        <a:xfrm rot="5400000">
          <a:off x="4167633" y="-2979920"/>
          <a:ext cx="1100434" cy="7065535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5240" rIns="15240" bIns="15240" numCol="1" spcCol="1270" anchor="ctr" anchorCtr="0">
          <a:noAutofit/>
        </a:bodyPr>
        <a:lstStyle/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400" b="1" kern="1200" dirty="0">
              <a:latin typeface="Franklin Gothic Demi"/>
            </a:rPr>
            <a:t> </a:t>
          </a:r>
          <a:r>
            <a:rPr lang="en-GB" sz="2400" b="0" kern="1200" dirty="0"/>
            <a:t>The objective of this task is check if the user can find the tables creation panel and create a new table.</a:t>
          </a:r>
          <a:r>
            <a:rPr lang="en-GB" sz="2400" b="0" kern="1200" dirty="0">
              <a:latin typeface="Franklin Gothic Demi"/>
            </a:rPr>
            <a:t> </a:t>
          </a:r>
          <a:endParaRPr lang="en-GB" sz="2400" b="0" kern="1200" dirty="0"/>
        </a:p>
      </dsp:txBody>
      <dsp:txXfrm rot="-5400000">
        <a:off x="1185083" y="56349"/>
        <a:ext cx="7011816" cy="992996"/>
      </dsp:txXfrm>
    </dsp:sp>
    <dsp:sp modelId="{28E38719-C2B2-491E-8717-4CEAFA0276B2}">
      <dsp:nvSpPr>
        <dsp:cNvPr id="0" name=""/>
        <dsp:cNvSpPr/>
      </dsp:nvSpPr>
      <dsp:spPr>
        <a:xfrm rot="5400000">
          <a:off x="-253946" y="1756519"/>
          <a:ext cx="1692975" cy="118508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800" kern="1200" dirty="0">
              <a:latin typeface="Franklin Gothic Demi"/>
            </a:rPr>
            <a:t> </a:t>
          </a:r>
          <a:r>
            <a:rPr lang="en-GB" sz="800" b="1" kern="1200" dirty="0"/>
            <a:t>Task 2: Validate if the table is created and its status</a:t>
          </a:r>
          <a:r>
            <a:rPr lang="en-GB" sz="800" b="1" kern="1200" dirty="0">
              <a:latin typeface="Franklin Gothic Demi"/>
            </a:rPr>
            <a:t> </a:t>
          </a:r>
          <a:endParaRPr lang="en-GB" sz="800" b="1" kern="1200" dirty="0"/>
        </a:p>
      </dsp:txBody>
      <dsp:txXfrm rot="-5400000">
        <a:off x="1" y="2095115"/>
        <a:ext cx="1185083" cy="507892"/>
      </dsp:txXfrm>
    </dsp:sp>
    <dsp:sp modelId="{F9AA207A-8981-40ED-AB1E-1D0EEFF265CA}">
      <dsp:nvSpPr>
        <dsp:cNvPr id="0" name=""/>
        <dsp:cNvSpPr/>
      </dsp:nvSpPr>
      <dsp:spPr>
        <a:xfrm rot="5400000">
          <a:off x="4167633" y="-1479977"/>
          <a:ext cx="1100434" cy="7065535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5240" rIns="15240" bIns="15240" numCol="1" spcCol="1270" anchor="ctr" anchorCtr="0">
          <a:noAutofit/>
        </a:bodyPr>
        <a:lstStyle/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400" kern="1200" dirty="0">
              <a:latin typeface="Franklin Gothic Demi"/>
            </a:rPr>
            <a:t> </a:t>
          </a:r>
          <a:r>
            <a:rPr lang="en-GB" sz="2400" kern="1200" dirty="0"/>
            <a:t>The objective of this tasks validates if the user can see the message, or it is necessary to remodel the format of the message.</a:t>
          </a:r>
          <a:r>
            <a:rPr lang="en-GB" sz="2400" kern="1200" dirty="0">
              <a:latin typeface="Franklin Gothic Demi"/>
            </a:rPr>
            <a:t> </a:t>
          </a:r>
        </a:p>
      </dsp:txBody>
      <dsp:txXfrm rot="-5400000">
        <a:off x="1185083" y="1556292"/>
        <a:ext cx="7011816" cy="992996"/>
      </dsp:txXfrm>
    </dsp:sp>
    <dsp:sp modelId="{EEC5CE88-0657-4417-AE53-9FD5CC016456}">
      <dsp:nvSpPr>
        <dsp:cNvPr id="0" name=""/>
        <dsp:cNvSpPr/>
      </dsp:nvSpPr>
      <dsp:spPr>
        <a:xfrm rot="5400000">
          <a:off x="-253946" y="3256462"/>
          <a:ext cx="1692975" cy="118508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800" kern="1200" dirty="0">
              <a:latin typeface="Franklin Gothic Demi"/>
            </a:rPr>
            <a:t> </a:t>
          </a:r>
          <a:r>
            <a:rPr lang="en-GB" sz="800" b="1" kern="1200" dirty="0"/>
            <a:t>Task 3: Add a new organisation in his space while being in some organisation’s space</a:t>
          </a:r>
          <a:r>
            <a:rPr lang="en-GB" sz="800" kern="1200" dirty="0"/>
            <a:t>.</a:t>
          </a:r>
        </a:p>
      </dsp:txBody>
      <dsp:txXfrm rot="-5400000">
        <a:off x="1" y="3595058"/>
        <a:ext cx="1185083" cy="507892"/>
      </dsp:txXfrm>
    </dsp:sp>
    <dsp:sp modelId="{E5A19507-310F-466B-A907-EEC482DFA70B}">
      <dsp:nvSpPr>
        <dsp:cNvPr id="0" name=""/>
        <dsp:cNvSpPr/>
      </dsp:nvSpPr>
      <dsp:spPr>
        <a:xfrm rot="5400000">
          <a:off x="4167633" y="19965"/>
          <a:ext cx="1100434" cy="7065535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5240" rIns="15240" bIns="15240" numCol="1" spcCol="1270" anchor="ctr" anchorCtr="0">
          <a:noAutofit/>
        </a:bodyPr>
        <a:lstStyle/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400" kern="1200" dirty="0"/>
            <a:t>The main propose of this task is check if the user can see the button and check the user’s failures during the tasks.</a:t>
          </a:r>
          <a:r>
            <a:rPr lang="en-GB" sz="2400" kern="1200" dirty="0">
              <a:latin typeface="Franklin Gothic Demi"/>
            </a:rPr>
            <a:t> </a:t>
          </a:r>
          <a:endParaRPr lang="en-GB" sz="2400" kern="1200" dirty="0"/>
        </a:p>
      </dsp:txBody>
      <dsp:txXfrm rot="-5400000">
        <a:off x="1185083" y="3056235"/>
        <a:ext cx="7011816" cy="992996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D8367F7-411F-4AE9-8B11-6D37184A938D}">
      <dsp:nvSpPr>
        <dsp:cNvPr id="0" name=""/>
        <dsp:cNvSpPr/>
      </dsp:nvSpPr>
      <dsp:spPr>
        <a:xfrm>
          <a:off x="2065482" y="85"/>
          <a:ext cx="5590437" cy="354992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FB92705-2373-42E6-980F-0CF8966422CE}">
      <dsp:nvSpPr>
        <dsp:cNvPr id="0" name=""/>
        <dsp:cNvSpPr/>
      </dsp:nvSpPr>
      <dsp:spPr>
        <a:xfrm>
          <a:off x="2686642" y="590186"/>
          <a:ext cx="5590437" cy="354992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6500" b="0" i="0" kern="1200" dirty="0"/>
            <a:t>Task success rate</a:t>
          </a:r>
          <a:endParaRPr lang="en-US" sz="6500" kern="1200" dirty="0"/>
        </a:p>
      </dsp:txBody>
      <dsp:txXfrm>
        <a:off x="2790616" y="694160"/>
        <a:ext cx="5382489" cy="3341979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C28BCB-C89C-4AFA-B1CD-32CA5E0CDB31}">
      <dsp:nvSpPr>
        <dsp:cNvPr id="0" name=""/>
        <dsp:cNvSpPr/>
      </dsp:nvSpPr>
      <dsp:spPr>
        <a:xfrm>
          <a:off x="0" y="672782"/>
          <a:ext cx="10342562" cy="1242060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FBAC98A-4A25-4540-9240-12DE41D4A8AE}">
      <dsp:nvSpPr>
        <dsp:cNvPr id="0" name=""/>
        <dsp:cNvSpPr/>
      </dsp:nvSpPr>
      <dsp:spPr>
        <a:xfrm>
          <a:off x="375723" y="952246"/>
          <a:ext cx="683133" cy="68313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05CEA5-BE20-4644-9E58-C04B375748D8}">
      <dsp:nvSpPr>
        <dsp:cNvPr id="0" name=""/>
        <dsp:cNvSpPr/>
      </dsp:nvSpPr>
      <dsp:spPr>
        <a:xfrm>
          <a:off x="1434579" y="672782"/>
          <a:ext cx="8907982" cy="12420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451" tIns="131451" rIns="131451" bIns="13145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b="0" i="0" kern="1200"/>
            <a:t>Percentage of users who think that their experience has been satisfactory at the end of all tasks.  </a:t>
          </a:r>
          <a:endParaRPr lang="en-US" sz="2500" kern="1200"/>
        </a:p>
      </dsp:txBody>
      <dsp:txXfrm>
        <a:off x="1434579" y="672782"/>
        <a:ext cx="8907982" cy="1242060"/>
      </dsp:txXfrm>
    </dsp:sp>
    <dsp:sp modelId="{E6CC9E06-E9E0-4330-B904-1BC9DFE196AA}">
      <dsp:nvSpPr>
        <dsp:cNvPr id="0" name=""/>
        <dsp:cNvSpPr/>
      </dsp:nvSpPr>
      <dsp:spPr>
        <a:xfrm>
          <a:off x="0" y="2225357"/>
          <a:ext cx="10342562" cy="1242060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2BBF5ED-A7F5-4548-9850-4C4BDA447538}">
      <dsp:nvSpPr>
        <dsp:cNvPr id="0" name=""/>
        <dsp:cNvSpPr/>
      </dsp:nvSpPr>
      <dsp:spPr>
        <a:xfrm>
          <a:off x="375723" y="2504821"/>
          <a:ext cx="683133" cy="68313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67BC99D-CC0E-4AF7-B69C-15D30E2BD46C}">
      <dsp:nvSpPr>
        <dsp:cNvPr id="0" name=""/>
        <dsp:cNvSpPr/>
      </dsp:nvSpPr>
      <dsp:spPr>
        <a:xfrm>
          <a:off x="1434579" y="2225357"/>
          <a:ext cx="8907982" cy="12420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451" tIns="131451" rIns="131451" bIns="13145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b="0" i="0" kern="1200"/>
            <a:t>Number of positive/negative expressions/comments during the development of a task.</a:t>
          </a:r>
          <a:endParaRPr lang="en-US" sz="2500" kern="1200"/>
        </a:p>
      </dsp:txBody>
      <dsp:txXfrm>
        <a:off x="1434579" y="2225357"/>
        <a:ext cx="8907982" cy="124206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F4427D-3703-412C-9B10-E33CC87977CF}">
      <dsp:nvSpPr>
        <dsp:cNvPr id="0" name=""/>
        <dsp:cNvSpPr/>
      </dsp:nvSpPr>
      <dsp:spPr>
        <a:xfrm>
          <a:off x="1262" y="429234"/>
          <a:ext cx="4431444" cy="281396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F9D30C-E940-4391-9D8B-3E07471771ED}">
      <dsp:nvSpPr>
        <dsp:cNvPr id="0" name=""/>
        <dsp:cNvSpPr/>
      </dsp:nvSpPr>
      <dsp:spPr>
        <a:xfrm>
          <a:off x="493645" y="896998"/>
          <a:ext cx="4431444" cy="281396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300" b="0" i="0" kern="1200" dirty="0"/>
            <a:t>Average duration of the user fixing a single point on the screen. </a:t>
          </a:r>
          <a:endParaRPr lang="en-US" sz="4300" kern="1200" dirty="0"/>
        </a:p>
      </dsp:txBody>
      <dsp:txXfrm>
        <a:off x="576063" y="979416"/>
        <a:ext cx="4266608" cy="2649131"/>
      </dsp:txXfrm>
    </dsp:sp>
    <dsp:sp modelId="{F1847039-1A72-4BA0-8907-19BEABE3602D}">
      <dsp:nvSpPr>
        <dsp:cNvPr id="0" name=""/>
        <dsp:cNvSpPr/>
      </dsp:nvSpPr>
      <dsp:spPr>
        <a:xfrm>
          <a:off x="5417472" y="429234"/>
          <a:ext cx="4431444" cy="281396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25FD0A-9D82-4435-92F9-9819E120AF7C}">
      <dsp:nvSpPr>
        <dsp:cNvPr id="0" name=""/>
        <dsp:cNvSpPr/>
      </dsp:nvSpPr>
      <dsp:spPr>
        <a:xfrm>
          <a:off x="5909855" y="896998"/>
          <a:ext cx="4431444" cy="281396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300" b="0" i="0" kern="1200" dirty="0"/>
            <a:t>Percentage of users looking at an area of interest.</a:t>
          </a:r>
          <a:endParaRPr lang="en-US" sz="4300" kern="1200" dirty="0"/>
        </a:p>
      </dsp:txBody>
      <dsp:txXfrm>
        <a:off x="5992273" y="979416"/>
        <a:ext cx="4266608" cy="264913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7/3/layout/DropPinTimeline">
  <dgm:title val="Drop Pin Timeline"/>
  <dgm:desc val="Use to show a list of events in chronological order. An invisible box next to the pin contains the date and the description is immediately below. It can display a medium amount of text and medium length date format."/>
  <dgm:catLst>
    <dgm:cat type="timeline" pri="500"/>
    <dgm:cat type="process" pri="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">
    <dgm:varLst>
      <dgm:chMax/>
      <dgm:chPref/>
      <dgm:animLvl val="lvl"/>
    </dgm:varLst>
    <dgm:alg type="composite"/>
    <dgm:shape xmlns:r="http://schemas.openxmlformats.org/officeDocument/2006/relationships" r:blip="">
      <dgm:adjLst/>
    </dgm:shape>
    <dgm:constrLst>
      <dgm:constr type="w" for="ch" forName="divider" refType="w"/>
      <dgm:constr type="h" for="ch" forName="divider"/>
      <dgm:constr type="ctrY" for="ch" forName="divider" refType="h" fact="0.5"/>
      <dgm:constr type="l" for="ch" forName="divider"/>
      <dgm:constr type="w" for="ch" forName="nodes" refType="w"/>
      <dgm:constr type="h" for="ch" forName="nodes" refType="h" fact="0.8"/>
      <dgm:constr type="ctrY" for="ch" forName="nodes" refType="h" fact="0.5"/>
    </dgm:constrLst>
    <dgm:layoutNode name="divider" styleLbl="fgAcc1">
      <dgm:alg type="sp"/>
      <dgm:choose name="ArrowShape">
        <dgm:if name="ArrowShapeLTR" func="var" arg="dir" op="equ" val="norm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 w="19050">
                    <a:solidFill>
                      <a:srgbClr val="000000"/>
                    </a:solidFill>
                    <a:tailEnd type="triangle" w="lg" len="lg"/>
                  </a:ln>
                </dgm1612:spPr>
              </a:ext>
            </dgm:extLst>
          </dgm:shape>
        </dgm:if>
        <dgm:else name="ArrowShapeRTL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>
                    <a:solidFill>
                      <a:srgbClr val="000000"/>
                    </a:solidFill>
                    <a:headEnd type="triangle" w="lg" len="lg"/>
                  </a:ln>
                </dgm1612:spPr>
              </a:ext>
            </dgm:extLst>
          </dgm:shape>
        </dgm:else>
      </dgm:choose>
      <dgm:presOf/>
      <dgm:constrLst/>
      <dgm:ruleLst/>
    </dgm:layoutNode>
    <dgm:layoutNode name="nodes">
      <dgm:varLst>
        <dgm:chMax/>
        <dgm:chPref/>
        <dgm:animLvl val="lvl"/>
      </dgm:varLst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constrLst>
        <dgm:constr type="primFontSz" for="des" forName="L1TextContainer" val="20"/>
        <dgm:constr type="primFontSz" for="des" forName="L2TextContainer" refType="primFontSz" refFor="des" refForName="L1TextContainer" op="equ" fact="0.75"/>
        <dgm:constr type="w" for="ch" forName="composite" refType="w"/>
        <dgm:constr type="h" for="ch" forName="composite" refType="h"/>
        <dgm:constr type="w" for="ch" forName="spaceBetweenRectangles" refType="w" refFor="ch" refForName="composite" fact="-0.5"/>
        <dgm:constr type="w" for="ch" ptType="sibTrans" op="equ"/>
        <dgm:constr type="primFontSz" for="des" forName="L1TextContainer" op="equ"/>
        <dgm:constr type="primFontSz" for="des" forName="L2TextContainer" op="equ"/>
        <dgm:constr type="primFontSz" for="des" forName="L1TextContainer1" val="20"/>
        <dgm:constr type="primFontSz" for="des" forName="L2TextContainer1" refType="primFontSz" refFor="des" refForName="L1TextContainer1" op="equ" fact="0.75"/>
        <dgm:constr type="w" for="ch" forName="composite1" refType="w"/>
        <dgm:constr type="h" for="ch" forName="composite1" refType="h"/>
        <dgm:constr type="w" for="ch" forName="spaceBetweenRectangles1" refType="w" refFor="ch" refForName="composite1" fact="0.28"/>
        <dgm:constr type="primFontSz" for="des" forName="L1TextContainer1" op="equ"/>
        <dgm:constr type="primFontSz" for="des" forName="L2TextContainer1" op="equ"/>
      </dgm:constrLst>
      <dgm:choose name="LayoutBasedOnCountOfNodes">
        <dgm:if name="LessThanOrEqualToTwoNodes" axis="ch" ptType="node" func="cnt" op="lte" val="2">
          <dgm:forEach name="nodesForEach1" axis="ch" ptType="node">
            <dgm:layoutNode name="composite1">
              <dgm:alg type="composite"/>
              <dgm:shape xmlns:r="http://schemas.openxmlformats.org/officeDocument/2006/relationships" r:blip="">
                <dgm:adjLst/>
              </dgm:shape>
              <dgm:choose name="CaseForLayoutDirection1">
                <dgm:if name="CaseForLayoutDirectionLTR1" func="var" arg="dir" op="equ" val="norm">
                  <dgm:choose name="CaseForPlacingNodesAboveAndBelowDividerLTR1">
                    <dgm:if name="CaseForPlacingNodeAboveDividerLTR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LTR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if>
                <dgm:else name="CaseForLayoutDirectionRTL1">
                  <dgm:choose name="CaseForPlacingNodesAboveAndBelowDividerRTL1">
                    <dgm:if name="CaseForPlacingNodeAboveDividerRTL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RTL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else>
              </dgm:choose>
              <dgm:layoutNode name="ConnectorPoint1" styleLbl="lnNode1" moveWith="ConnectLine1">
                <dgm:alg type="sp"/>
                <dgm:shape xmlns:r="http://schemas.openxmlformats.org/officeDocument/2006/relationships" type="ellipse" r:blip="" zOrderOff="10">
                  <dgm:adjLst/>
                </dgm:shape>
                <dgm:presOf/>
                <dgm:constrLst>
                  <dgm:constr type="w" refType="h" op="equ"/>
                </dgm:constrLst>
              </dgm:layoutNode>
              <dgm:layoutNode name="DropPinPlaceHolder1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1" refType="w"/>
                  <dgm:constr type="h" for="ch" forName="DropPin1" refType="h"/>
                  <dgm:constr type="ctrX" for="ch" forName="DropPin1" refType="w" fact="0.5"/>
                  <dgm:constr type="ctrY" for="ch" forName="DropPin1" refType="h" fact="0.5"/>
                  <dgm:constr type="w" for="ch" forName="Ellipse1" refType="w" refFor="ch" refForName="DropPin1" fact="0.55"/>
                  <dgm:constr type="h" for="ch" forName="Ellipse1" refType="w" refFor="ch" refForName="DropPin1" fact="0.55"/>
                  <dgm:constr type="ctrX" for="ch" forName="Ellipse1" refType="ctrX" refFor="ch" refForName="DropPin1"/>
                  <dgm:constr type="ctrY" for="ch" forName="Ellipse1" refType="ctrY" refFor="ch" refForName="DropPin1"/>
                </dgm:constrLst>
                <dgm:layoutNode name="DropPin1" styleLbl="alignNode1">
                  <dgm:alg type="sp"/>
                  <dgm:choose name="CaseForPlacingTearDropAboveAndBelowDivider1">
                    <dgm:if name="CaseForPlacingTearDropAboveDivider1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1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1" styleLbl="fgAcc1" moveWith="DropPin1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1" styleLbl="revTx" moveWith="L1TextContainer">
                <dgm:varLst>
                  <dgm:bulletEnabled val="1"/>
                </dgm:varLst>
                <dgm:choose name="casesForTxtDirLogic1">
                  <dgm:if name="Name771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5"/>
                      <dgm:constr type="bMarg" refType="primFontSz" fact="0.75"/>
                    </dgm:constrLst>
                  </dgm:if>
                  <dgm:else name="Name881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1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1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1" axis="followSib" ptType="sibTrans" cnt="1">
              <dgm:layoutNode name="spaceBetweenRectangles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if>
        <dgm:else name="MoreThanTwoNodes">
          <dgm:forEach name="nodesForEach" axis="ch" ptType="node">
            <dgm:layoutNode name="composite">
              <dgm:alg type="composite"/>
              <dgm:shape xmlns:r="http://schemas.openxmlformats.org/officeDocument/2006/relationships" r:blip="">
                <dgm:adjLst/>
              </dgm:shape>
              <dgm:choose name="CaseForLayoutDirection">
                <dgm:if name="CaseForLayoutDirectionLTR" func="var" arg="dir" op="equ" val="norm">
                  <dgm:choose name="CaseForPlacingNodesAboveAndBelowDividerLTR">
                    <dgm:if name="CaseForPlacingNodeAboveDividerLTR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LTR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if>
                <dgm:else name="CaseForLayoutDirectionRTL">
                  <dgm:choose name="CaseForPlacingNodesAboveAndBelowDividerRTL">
                    <dgm:if name="CaseForPlacingNodeAboveDividerRTL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RTL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else>
              </dgm:choose>
              <dgm:layoutNode name="ConnectorPoint" styleLbl="lnNode1" moveWith="ConnectLine">
                <dgm:alg type="sp"/>
                <dgm:shape xmlns:r="http://schemas.openxmlformats.org/officeDocument/2006/relationships" type="ellipse" r:blip="" zOrderOff="10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6350"/>
                      </dgm1612:spPr>
                    </a:ext>
                  </dgm:extLst>
                </dgm:shape>
                <dgm:presOf/>
                <dgm:constrLst>
                  <dgm:constr type="w" refType="h" op="equ"/>
                </dgm:constrLst>
              </dgm:layoutNode>
              <dgm:layoutNode name="DropPinPlaceHolder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" refType="w"/>
                  <dgm:constr type="h" for="ch" forName="DropPin" refType="h"/>
                  <dgm:constr type="ctrX" for="ch" forName="DropPin" refType="w" fact="0.5"/>
                  <dgm:constr type="ctrY" for="ch" forName="DropPin" refType="h" fact="0.5"/>
                  <dgm:constr type="w" for="ch" forName="Ellipse" refType="w" refFor="ch" refForName="DropPin" fact="0.55"/>
                  <dgm:constr type="h" for="ch" forName="Ellipse" refType="w" refFor="ch" refForName="DropPin" fact="0.55"/>
                  <dgm:constr type="ctrX" for="ch" forName="Ellipse" refType="ctrX" refFor="ch" refForName="DropPin"/>
                  <dgm:constr type="ctrY" for="ch" forName="Ellipse" refType="ctrY" refFor="ch" refForName="DropPin"/>
                </dgm:constrLst>
                <dgm:layoutNode name="DropPin" styleLbl="alignNode1">
                  <dgm:alg type="sp"/>
                  <dgm:choose name="CaseForPlacingTearDropAboveAndBelowDivider">
                    <dgm:if name="CaseForPlacingTearDropAboveDivider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" styleLbl="fgAcc1" moveWith="DropPin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" styleLbl="revTx" moveWith="L1TextContainer">
                <dgm:varLst>
                  <dgm:bulletEnabled val="1"/>
                </dgm:varLst>
                <dgm:choose name="casesForTxtDirLogic">
                  <dgm:if name="Name77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5"/>
                      <dgm:constr type="bMarg" refType="primFontSz" fact="0.75"/>
                    </dgm:constrLst>
                  </dgm:if>
                  <dgm:else name="Name88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" axis="followSib" ptType="sibTrans" cnt="1">
              <dgm:layoutNode name="spaceBetweenRectangles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else>
      </dgm:choose>
    </dgm:layoutNode>
  </dgm:layoutNode>
  <dgm:extLst>
    <a:ext uri="{68A01E43-0DF5-4B5B-8FA6-DAF915123BFB}">
      <dgm1612:lstStyle xmlns:dgm1612="http://schemas.microsoft.com/office/drawing/2016/12/diagram">
        <a:lvl1pPr>
          <a:defRPr b="1"/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Process6">
  <dgm:title val=""/>
  <dgm:desc val=""/>
  <dgm:catLst>
    <dgm:cat type="process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L"/>
          <dgm:param type="nodeHorzAlign" val="l"/>
        </dgm:alg>
      </dgm:if>
      <dgm:else name="Name2">
        <dgm:alg type="lin">
          <dgm:param type="linDir" val="from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refFor="ch" refForName="compNode" fact="0.7"/>
      <dgm:constr type="ctrY" for="ch" forName="compNode" refType="h" fact="0.5"/>
      <dgm:constr type="w" for="ch" forName="aSpace" refType="w" fact="0.05"/>
      <dgm:constr type="primFontSz" for="des" forName="childTextHidden" op="equ" val="65"/>
      <dgm:constr type="primFontSz" for="des" forName="parentText" op="equ"/>
    </dgm:constrLst>
    <dgm:ruleLst/>
    <dgm:forEach name="aNodeForEach" axis="ch" ptType="node">
      <dgm:layoutNode name="compNode">
        <dgm:alg type="composite">
          <dgm:param type="ar" val="1.43"/>
        </dgm:alg>
        <dgm:shape xmlns:r="http://schemas.openxmlformats.org/officeDocument/2006/relationships" r:blip="">
          <dgm:adjLst/>
        </dgm:shape>
        <dgm:presOf/>
        <dgm:choose name="Name3">
          <dgm:if name="Name4" func="var" arg="dir" op="equ" val="norm">
            <dgm:constrLst>
              <dgm:constr type="w" for="ch" forName="childTextVisible" refType="w" fact="0.8"/>
              <dgm:constr type="h" for="ch" forName="childTextVisible" refType="h"/>
              <dgm:constr type="r" for="ch" forName="childTextVisible" refType="w"/>
              <dgm:constr type="w" for="ch" forName="childTextHidden" refType="w" fact="0.6"/>
              <dgm:constr type="h" for="ch" forName="childTextHidden" refType="h"/>
              <dgm:constr type="r" for="ch" forName="childTextHidden" refType="w"/>
              <dgm:constr type="l" for="ch" forName="parentText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if>
          <dgm:else name="Name5">
            <dgm:constrLst>
              <dgm:constr type="w" for="ch" forName="childTextVisible" refType="w" fact="0.8"/>
              <dgm:constr type="h" for="ch" forName="childTextVisible" refType="h"/>
              <dgm:constr type="l" for="ch" forName="childTextVisible"/>
              <dgm:constr type="w" for="ch" forName="childTextHidden" refType="w" fact="0.6"/>
              <dgm:constr type="h" for="ch" forName="childTextHidden" refType="h"/>
              <dgm:constr type="l" for="ch" forName="childTextHidden"/>
              <dgm:constr type="r" for="ch" forName="parentText" refType="w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else>
        </dgm:choose>
        <dgm:ruleLst/>
        <dgm:layoutNode name="noGeometry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childTextVisible" styleLbl="bgAccFollowNode1">
          <dgm:varLst>
            <dgm:bulletEnabled val="1"/>
          </dgm:varLst>
          <dgm:alg type="sp"/>
          <dgm:choose name="Name6">
            <dgm:if name="Name7" func="var" arg="dir" op="equ" val="norm">
              <dgm:shape xmlns:r="http://schemas.openxmlformats.org/officeDocument/2006/relationships" type="rightArrow" r:blip="">
                <dgm:adjLst>
                  <dgm:adj idx="1" val="0.7"/>
                  <dgm:adj idx="2" val="0.5"/>
                </dgm:adjLst>
              </dgm:shape>
            </dgm:if>
            <dgm:else name="Name8">
              <dgm:shape xmlns:r="http://schemas.openxmlformats.org/officeDocument/2006/relationships" type="leftArrow" r:blip="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/>
          <dgm:ruleLst/>
        </dgm:layoutNode>
        <dgm:layoutNode name="childTextHidden" styleLbl="bgAccFollowNode1">
          <dgm:choose name="Name9">
            <dgm:if name="Name10" axis="des followSib" ptType="node node" st="1 1" cnt="1 0" func="cnt" op="gte" val="1">
              <dgm:alg type="tx">
                <dgm:param type="stBulletLvl" val="1"/>
                <dgm:param type="txAnchorVertCh" val="mid"/>
              </dgm:alg>
            </dgm:if>
            <dgm:else name="Name11">
              <dgm:alg type="tx">
                <dgm:param type="stBulletLvl" val="2"/>
                <dgm:param type="txAnchorVertCh" val="mid"/>
              </dgm:alg>
            </dgm:else>
          </dgm:choose>
          <dgm:choose name="Name12">
            <dgm:if name="Name13" func="var" arg="dir" op="equ" val="norm">
              <dgm:shape xmlns:r="http://schemas.openxmlformats.org/officeDocument/2006/relationships" type="rightArrow" r:blip="" hideGeom="1">
                <dgm:adjLst>
                  <dgm:adj idx="1" val="0.7"/>
                  <dgm:adj idx="2" val="0.5"/>
                </dgm:adjLst>
              </dgm:shape>
            </dgm:if>
            <dgm:else name="Name14">
              <dgm:shape xmlns:r="http://schemas.openxmlformats.org/officeDocument/2006/relationships" type="leftArrow" r:blip="" hideGeom="1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rMarg" refType="primFontSz" fact="0.1"/>
            <dgm:constr type="lMarg" refType="primFontSz" fact="0.2"/>
          </dgm:constrLst>
          <dgm:ruleLst>
            <dgm:rule type="primFontSz" val="5" fact="NaN" max="NaN"/>
          </dgm:ruleLst>
        </dgm:layoutNode>
        <dgm:layoutNode name="parentText" styleLbl="node1">
          <dgm:varLst>
            <dgm:chMax val="1"/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primFontSz" val="65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choose name="Name15">
        <dgm:if name="Name16" axis="self" ptType="node" func="revPos" op="gte" val="2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395B66E5-15AA-4745-8A67-3CE257BEE39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AC844A45-21B3-834A-A491-E4E4B9DC117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5" name="Marcador de posición de número de diapositiva 4">
            <a:extLst>
              <a:ext uri="{FF2B5EF4-FFF2-40B4-BE49-F238E27FC236}">
                <a16:creationId xmlns:a16="http://schemas.microsoft.com/office/drawing/2014/main" id="{AC039FDB-18A0-074D-8BA3-A4C3DE896AF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E6D13E5-4CEC-3A4A-8E5D-AFCEE7512EEC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5322844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1A624D79-AA5A-4B72-BA9F-0A324F48F382}" type="datetime1">
              <a:rPr lang="es-ES" noProof="0" smtClean="0"/>
              <a:t>31/03/2023</a:t>
            </a:fld>
            <a:endParaRPr lang="es-ES" noProof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" noProof="0"/>
          </a:p>
        </p:txBody>
      </p:sp>
      <p:sp>
        <p:nvSpPr>
          <p:cNvPr id="5" name="Marcador de posición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A89C7E07-3C67-C64C-8DA0-0404F6303970}" type="slidenum">
              <a:rPr lang="es-ES" noProof="0" smtClean="0"/>
              <a:t>‹#›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403252837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>
                <a:cs typeface="Calibri"/>
              </a:rPr>
              <a:t>Alejandro</a:t>
            </a:r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750413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idor d'imatge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ontenidor de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Alejandro</a:t>
            </a:r>
          </a:p>
        </p:txBody>
      </p:sp>
      <p:sp>
        <p:nvSpPr>
          <p:cNvPr id="4" name="Conteni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es-ES" noProof="0" smtClean="0"/>
              <a:t>2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8718050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idor d'imatge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ontenidor de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Alejandro/Jordi</a:t>
            </a:r>
          </a:p>
        </p:txBody>
      </p:sp>
      <p:sp>
        <p:nvSpPr>
          <p:cNvPr id="4" name="Conteni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es-ES" noProof="0" smtClean="0"/>
              <a:t>3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7456309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67054" y="2116182"/>
            <a:ext cx="5491571" cy="1514019"/>
          </a:xfrm>
          <a:prstGeom prst="rect">
            <a:avLst/>
          </a:prstGeom>
        </p:spPr>
        <p:txBody>
          <a:bodyPr lIns="0" tIns="0" rIns="0" bIns="0" rtlCol="0" anchor="b">
            <a:noAutofit/>
          </a:bodyPr>
          <a:lstStyle>
            <a:lvl1pPr algn="l">
              <a:defRPr sz="6000" b="1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ca-ES" noProof="0"/>
              <a:t>Feu clic aquí per editar l'estil</a:t>
            </a:r>
            <a:endParaRPr lang="es-ES" noProof="0"/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C26C18C3-ED25-DD4B-BA72-24932D54DE37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" y="758752"/>
            <a:ext cx="6099248" cy="6099248"/>
            <a:chOff x="0" y="12289"/>
            <a:chExt cx="3550" cy="3551"/>
          </a:xfrm>
        </p:grpSpPr>
        <p:sp>
          <p:nvSpPr>
            <p:cNvPr id="10" name="Forma libre 9">
              <a:extLst>
                <a:ext uri="{FF2B5EF4-FFF2-40B4-BE49-F238E27FC236}">
                  <a16:creationId xmlns:a16="http://schemas.microsoft.com/office/drawing/2014/main" id="{C07CC263-2515-F147-8CC5-F8E9FF9FA8E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/>
            </a:p>
          </p:txBody>
        </p:sp>
        <p:sp>
          <p:nvSpPr>
            <p:cNvPr id="11" name="Forma libre 10">
              <a:extLst>
                <a:ext uri="{FF2B5EF4-FFF2-40B4-BE49-F238E27FC236}">
                  <a16:creationId xmlns:a16="http://schemas.microsoft.com/office/drawing/2014/main" id="{43B40037-7481-524B-8685-404D965690F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/>
            </a:p>
          </p:txBody>
        </p:sp>
        <p:sp>
          <p:nvSpPr>
            <p:cNvPr id="12" name="Forma libre 11">
              <a:extLst>
                <a:ext uri="{FF2B5EF4-FFF2-40B4-BE49-F238E27FC236}">
                  <a16:creationId xmlns:a16="http://schemas.microsoft.com/office/drawing/2014/main" id="{7B759713-8408-EE47-9394-3DA6F5E4B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/>
            </a:p>
          </p:txBody>
        </p:sp>
      </p:grpSp>
      <p:sp>
        <p:nvSpPr>
          <p:cNvPr id="18" name="Marcador de texto 29">
            <a:extLst>
              <a:ext uri="{FF2B5EF4-FFF2-40B4-BE49-F238E27FC236}">
                <a16:creationId xmlns:a16="http://schemas.microsoft.com/office/drawing/2014/main" id="{276A9CD7-E675-3048-86D3-3546A2F6B45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67055" y="4549553"/>
            <a:ext cx="5491570" cy="953337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1800" b="0" i="0">
                <a:solidFill>
                  <a:schemeClr val="tx2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ca-ES" noProof="0"/>
              <a:t>Feu clic per editar els estils del text del patró</a:t>
            </a:r>
          </a:p>
        </p:txBody>
      </p: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A69706A2-3726-FE4E-B923-E75D48597816}"/>
              </a:ext>
            </a:extLst>
          </p:cNvPr>
          <p:cNvCxnSpPr>
            <a:cxnSpLocks/>
          </p:cNvCxnSpPr>
          <p:nvPr userDrawn="1"/>
        </p:nvCxnSpPr>
        <p:spPr>
          <a:xfrm>
            <a:off x="6367055" y="4252111"/>
            <a:ext cx="21348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7108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upo 18">
            <a:extLst>
              <a:ext uri="{FF2B5EF4-FFF2-40B4-BE49-F238E27FC236}">
                <a16:creationId xmlns:a16="http://schemas.microsoft.com/office/drawing/2014/main" id="{BDEF3328-825B-3946-8472-DB93D6A32867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0" name="Forma libre 19">
              <a:extLst>
                <a:ext uri="{FF2B5EF4-FFF2-40B4-BE49-F238E27FC236}">
                  <a16:creationId xmlns:a16="http://schemas.microsoft.com/office/drawing/2014/main" id="{4E4E09DF-AF21-0E4A-9838-14DFBFFED7D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/>
            </a:p>
          </p:txBody>
        </p:sp>
        <p:sp>
          <p:nvSpPr>
            <p:cNvPr id="21" name="Forma libre 20">
              <a:extLst>
                <a:ext uri="{FF2B5EF4-FFF2-40B4-BE49-F238E27FC236}">
                  <a16:creationId xmlns:a16="http://schemas.microsoft.com/office/drawing/2014/main" id="{653F54AE-9BC1-3A45-A129-4028EADE406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/>
            </a:p>
          </p:txBody>
        </p:sp>
        <p:sp>
          <p:nvSpPr>
            <p:cNvPr id="22" name="Forma libre 21">
              <a:extLst>
                <a:ext uri="{FF2B5EF4-FFF2-40B4-BE49-F238E27FC236}">
                  <a16:creationId xmlns:a16="http://schemas.microsoft.com/office/drawing/2014/main" id="{254F6D22-4944-974A-999E-F9E22F1595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/>
            </a:p>
          </p:txBody>
        </p:sp>
      </p:grpSp>
      <p:sp>
        <p:nvSpPr>
          <p:cNvPr id="32" name="Título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pPr rtl="0"/>
            <a:r>
              <a:rPr lang="ca-ES" noProof="0"/>
              <a:t>Feu clic aquí per editar l'estil</a:t>
            </a:r>
            <a:endParaRPr lang="es-ES" noProof="0"/>
          </a:p>
        </p:txBody>
      </p:sp>
      <p:cxnSp>
        <p:nvCxnSpPr>
          <p:cNvPr id="33" name="Conector recto 32">
            <a:extLst>
              <a:ext uri="{FF2B5EF4-FFF2-40B4-BE49-F238E27FC236}">
                <a16:creationId xmlns:a16="http://schemas.microsoft.com/office/drawing/2014/main" id="{51DEB652-BD6A-BD41-B85E-704D2C41A1C4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Marcador de texto 2">
            <a:extLst>
              <a:ext uri="{FF2B5EF4-FFF2-40B4-BE49-F238E27FC236}">
                <a16:creationId xmlns:a16="http://schemas.microsoft.com/office/drawing/2014/main" id="{A6147D10-E7D7-8F40-AF69-7263987293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4023" y="2300984"/>
            <a:ext cx="4827178" cy="404216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 marL="0" indent="0">
              <a:buNone/>
              <a:defRPr sz="1800" b="0" i="0" spc="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ca-ES" noProof="0"/>
              <a:t>Feu clic per editar els estils del text del patró</a:t>
            </a:r>
          </a:p>
        </p:txBody>
      </p:sp>
      <p:sp>
        <p:nvSpPr>
          <p:cNvPr id="25" name="Marcador de texto 2">
            <a:extLst>
              <a:ext uri="{FF2B5EF4-FFF2-40B4-BE49-F238E27FC236}">
                <a16:creationId xmlns:a16="http://schemas.microsoft.com/office/drawing/2014/main" id="{3A0EE708-F36B-444B-9A8B-D48D69535E45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6362700" y="2300984"/>
            <a:ext cx="4764829" cy="404216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 marL="0" indent="0">
              <a:buNone/>
              <a:defRPr sz="1800" b="0" i="0" spc="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ca-ES" noProof="0"/>
              <a:t>Feu clic per editar els estils del text del patró</a:t>
            </a:r>
          </a:p>
        </p:txBody>
      </p:sp>
      <p:sp>
        <p:nvSpPr>
          <p:cNvPr id="27" name="Marcador de contenido 3">
            <a:extLst>
              <a:ext uri="{FF2B5EF4-FFF2-40B4-BE49-F238E27FC236}">
                <a16:creationId xmlns:a16="http://schemas.microsoft.com/office/drawing/2014/main" id="{E81957B7-CEA6-A446-A203-471CF9A57F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64023" y="2799146"/>
            <a:ext cx="4827178" cy="1942138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ca-ES" noProof="0"/>
              <a:t>Feu clic per editar els estils del text del patró</a:t>
            </a:r>
          </a:p>
        </p:txBody>
      </p:sp>
      <p:sp>
        <p:nvSpPr>
          <p:cNvPr id="28" name="Marcador de posición de contenido 3">
            <a:extLst>
              <a:ext uri="{FF2B5EF4-FFF2-40B4-BE49-F238E27FC236}">
                <a16:creationId xmlns:a16="http://schemas.microsoft.com/office/drawing/2014/main" id="{E40D4044-0F7B-0647-BAB5-16B23EBD9ECD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362700" y="2799146"/>
            <a:ext cx="4756241" cy="1942138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ca-ES" noProof="0"/>
              <a:t>Feu clic per editar els estils del text del patró</a:t>
            </a:r>
          </a:p>
        </p:txBody>
      </p: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ED51C063-0222-064B-8A2E-485FE9EAC10D}"/>
              </a:ext>
            </a:extLst>
          </p:cNvPr>
          <p:cNvCxnSpPr>
            <a:cxnSpLocks/>
          </p:cNvCxnSpPr>
          <p:nvPr userDrawn="1"/>
        </p:nvCxnSpPr>
        <p:spPr>
          <a:xfrm>
            <a:off x="63627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BB4FEF6-E217-4110-BBF5-C4B77ADC845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es-ES" noProof="0" smtClean="0"/>
              <a:pPr rtl="0"/>
              <a:t>‹#›</a:t>
            </a:fld>
            <a:endParaRPr lang="es-ES" noProof="0"/>
          </a:p>
        </p:txBody>
      </p:sp>
      <p:sp>
        <p:nvSpPr>
          <p:cNvPr id="5" name="Marcador de fecha 3">
            <a:extLst>
              <a:ext uri="{FF2B5EF4-FFF2-40B4-BE49-F238E27FC236}">
                <a16:creationId xmlns:a16="http://schemas.microsoft.com/office/drawing/2014/main" id="{B5808B6F-33F6-02C3-3010-4D006F76791F}"/>
              </a:ext>
            </a:extLst>
          </p:cNvPr>
          <p:cNvSpPr>
            <a:spLocks noGrp="1"/>
          </p:cNvSpPr>
          <p:nvPr>
            <p:ph type="dt" sz="half" idx="17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s-ES"/>
              <a:t>Test Plan </a:t>
            </a:r>
            <a:r>
              <a:rPr lang="es-ES" err="1"/>
              <a:t>Elaboration</a:t>
            </a:r>
            <a:endParaRPr lang="es-ES"/>
          </a:p>
        </p:txBody>
      </p:sp>
      <p:sp>
        <p:nvSpPr>
          <p:cNvPr id="6" name="Marcador de pie de página 4">
            <a:extLst>
              <a:ext uri="{FF2B5EF4-FFF2-40B4-BE49-F238E27FC236}">
                <a16:creationId xmlns:a16="http://schemas.microsoft.com/office/drawing/2014/main" id="{D341051A-4A38-EC8E-6A52-4D88327421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94790" y="6332220"/>
            <a:ext cx="149733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s-ES"/>
              <a:t>CampManager</a:t>
            </a:r>
          </a:p>
        </p:txBody>
      </p:sp>
    </p:spTree>
    <p:extLst>
      <p:ext uri="{BB962C8B-B14F-4D97-AF65-F5344CB8AC3E}">
        <p14:creationId xmlns:p14="http://schemas.microsoft.com/office/powerpoint/2010/main" val="25504253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upo 36">
            <a:extLst>
              <a:ext uri="{FF2B5EF4-FFF2-40B4-BE49-F238E27FC236}">
                <a16:creationId xmlns:a16="http://schemas.microsoft.com/office/drawing/2014/main" id="{868B08E5-2F7C-7749-8BDF-386EAF974BB0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38" name="Forma libre 37">
              <a:extLst>
                <a:ext uri="{FF2B5EF4-FFF2-40B4-BE49-F238E27FC236}">
                  <a16:creationId xmlns:a16="http://schemas.microsoft.com/office/drawing/2014/main" id="{F3E300C0-0B72-9048-9E16-2166E1A88FE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/>
            </a:p>
          </p:txBody>
        </p:sp>
        <p:sp>
          <p:nvSpPr>
            <p:cNvPr id="39" name="Forma libre 38">
              <a:extLst>
                <a:ext uri="{FF2B5EF4-FFF2-40B4-BE49-F238E27FC236}">
                  <a16:creationId xmlns:a16="http://schemas.microsoft.com/office/drawing/2014/main" id="{E4AA520D-9D51-3A42-B9B1-DF72169BC8DB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/>
            </a:p>
          </p:txBody>
        </p:sp>
        <p:sp>
          <p:nvSpPr>
            <p:cNvPr id="40" name="Forma libre 39">
              <a:extLst>
                <a:ext uri="{FF2B5EF4-FFF2-40B4-BE49-F238E27FC236}">
                  <a16:creationId xmlns:a16="http://schemas.microsoft.com/office/drawing/2014/main" id="{D5F2735E-137C-DB47-AEF0-EFC871A3237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/>
            </a:p>
          </p:txBody>
        </p:sp>
      </p:grpSp>
      <p:sp>
        <p:nvSpPr>
          <p:cNvPr id="32" name="Título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pPr rtl="0"/>
            <a:r>
              <a:rPr lang="ca-ES" noProof="0"/>
              <a:t>Feu clic aquí per editar l'estil</a:t>
            </a:r>
            <a:endParaRPr lang="es-ES" noProof="0"/>
          </a:p>
        </p:txBody>
      </p:sp>
      <p:cxnSp>
        <p:nvCxnSpPr>
          <p:cNvPr id="33" name="Conector recto 32">
            <a:extLst>
              <a:ext uri="{FF2B5EF4-FFF2-40B4-BE49-F238E27FC236}">
                <a16:creationId xmlns:a16="http://schemas.microsoft.com/office/drawing/2014/main" id="{51DEB652-BD6A-BD41-B85E-704D2C41A1C4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Marcador de texto 2">
            <a:extLst>
              <a:ext uri="{FF2B5EF4-FFF2-40B4-BE49-F238E27FC236}">
                <a16:creationId xmlns:a16="http://schemas.microsoft.com/office/drawing/2014/main" id="{A6147D10-E7D7-8F40-AF69-7263987293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2500" y="2300156"/>
            <a:ext cx="3036477" cy="40421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>
              <a:buNone/>
              <a:defRPr lang="en-US" sz="1800" spc="0" baseline="0" dirty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rtl="0">
              <a:buNone/>
            </a:pPr>
            <a:r>
              <a:rPr lang="ca-ES" noProof="0"/>
              <a:t>Feu clic per editar els estils del text del patró</a:t>
            </a:r>
          </a:p>
        </p:txBody>
      </p:sp>
      <p:sp>
        <p:nvSpPr>
          <p:cNvPr id="27" name="Marcador de contenido 3">
            <a:extLst>
              <a:ext uri="{FF2B5EF4-FFF2-40B4-BE49-F238E27FC236}">
                <a16:creationId xmlns:a16="http://schemas.microsoft.com/office/drawing/2014/main" id="{E81957B7-CEA6-A446-A203-471CF9A57F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52500" y="2799146"/>
            <a:ext cx="3036477" cy="1942138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ca-ES" noProof="0"/>
              <a:t>Feu clic per editar els estils del text del patró</a:t>
            </a:r>
          </a:p>
        </p:txBody>
      </p:sp>
      <p:sp>
        <p:nvSpPr>
          <p:cNvPr id="20" name="Marcador de texto 2">
            <a:extLst>
              <a:ext uri="{FF2B5EF4-FFF2-40B4-BE49-F238E27FC236}">
                <a16:creationId xmlns:a16="http://schemas.microsoft.com/office/drawing/2014/main" id="{057DFE0A-61D9-1B48-8196-EA94D04685DD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4569372" y="2300156"/>
            <a:ext cx="3036477" cy="40421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>
              <a:buNone/>
              <a:defRPr lang="en-US" sz="1800" spc="0" baseline="0" dirty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rtl="0">
              <a:buNone/>
            </a:pPr>
            <a:r>
              <a:rPr lang="ca-ES" noProof="0"/>
              <a:t>Feu clic per editar els estils del text del patró</a:t>
            </a:r>
          </a:p>
        </p:txBody>
      </p:sp>
      <p:sp>
        <p:nvSpPr>
          <p:cNvPr id="21" name="Marcador de contenido 3">
            <a:extLst>
              <a:ext uri="{FF2B5EF4-FFF2-40B4-BE49-F238E27FC236}">
                <a16:creationId xmlns:a16="http://schemas.microsoft.com/office/drawing/2014/main" id="{C946754A-F105-644E-99A4-DC80B9944243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4569372" y="2799146"/>
            <a:ext cx="3050628" cy="1942138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ca-ES" noProof="0"/>
              <a:t>Feu clic per editar els estils del text del patró</a:t>
            </a:r>
          </a:p>
        </p:txBody>
      </p:sp>
      <p:sp>
        <p:nvSpPr>
          <p:cNvPr id="22" name="Marcador de texto 2">
            <a:extLst>
              <a:ext uri="{FF2B5EF4-FFF2-40B4-BE49-F238E27FC236}">
                <a16:creationId xmlns:a16="http://schemas.microsoft.com/office/drawing/2014/main" id="{368648FC-FC9A-5645-8F0C-390FFFAE180D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8187017" y="2300156"/>
            <a:ext cx="3036477" cy="40421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>
              <a:buNone/>
              <a:defRPr lang="en-US" sz="1800" spc="0" baseline="0" dirty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rtl="0">
              <a:buNone/>
            </a:pPr>
            <a:r>
              <a:rPr lang="ca-ES" noProof="0"/>
              <a:t>Feu clic per editar els estils del text del patró</a:t>
            </a:r>
          </a:p>
        </p:txBody>
      </p:sp>
      <p:sp>
        <p:nvSpPr>
          <p:cNvPr id="24" name="Marcador de posición de contenido 3">
            <a:extLst>
              <a:ext uri="{FF2B5EF4-FFF2-40B4-BE49-F238E27FC236}">
                <a16:creationId xmlns:a16="http://schemas.microsoft.com/office/drawing/2014/main" id="{BBB849DC-B114-D145-9879-4FE0688BF57E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8187017" y="2799146"/>
            <a:ext cx="3036477" cy="1942138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ca-ES" noProof="0"/>
              <a:t>Feu clic per editar els estils del text del patró</a:t>
            </a:r>
          </a:p>
        </p:txBody>
      </p:sp>
      <p:cxnSp>
        <p:nvCxnSpPr>
          <p:cNvPr id="26" name="Conector recto 25">
            <a:extLst>
              <a:ext uri="{FF2B5EF4-FFF2-40B4-BE49-F238E27FC236}">
                <a16:creationId xmlns:a16="http://schemas.microsoft.com/office/drawing/2014/main" id="{9F0C4CE5-5F02-B143-8FD1-1B235D270DAC}"/>
              </a:ext>
            </a:extLst>
          </p:cNvPr>
          <p:cNvCxnSpPr>
            <a:cxnSpLocks/>
          </p:cNvCxnSpPr>
          <p:nvPr userDrawn="1"/>
        </p:nvCxnSpPr>
        <p:spPr>
          <a:xfrm>
            <a:off x="4569372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Conector recto 27">
            <a:extLst>
              <a:ext uri="{FF2B5EF4-FFF2-40B4-BE49-F238E27FC236}">
                <a16:creationId xmlns:a16="http://schemas.microsoft.com/office/drawing/2014/main" id="{289A8C14-DB28-F34E-8098-168D4C75AF23}"/>
              </a:ext>
            </a:extLst>
          </p:cNvPr>
          <p:cNvCxnSpPr>
            <a:cxnSpLocks/>
          </p:cNvCxnSpPr>
          <p:nvPr userDrawn="1"/>
        </p:nvCxnSpPr>
        <p:spPr>
          <a:xfrm>
            <a:off x="8187017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540F86B-3DA3-4708-AAF5-387BA115C41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es-ES" noProof="0" smtClean="0"/>
              <a:pPr rtl="0"/>
              <a:t>‹#›</a:t>
            </a:fld>
            <a:endParaRPr lang="es-ES" noProof="0"/>
          </a:p>
        </p:txBody>
      </p:sp>
      <p:sp>
        <p:nvSpPr>
          <p:cNvPr id="5" name="Marcador de fecha 3">
            <a:extLst>
              <a:ext uri="{FF2B5EF4-FFF2-40B4-BE49-F238E27FC236}">
                <a16:creationId xmlns:a16="http://schemas.microsoft.com/office/drawing/2014/main" id="{AE5C95EC-5ABB-F73B-8F6C-1374129A20AE}"/>
              </a:ext>
            </a:extLst>
          </p:cNvPr>
          <p:cNvSpPr>
            <a:spLocks noGrp="1"/>
          </p:cNvSpPr>
          <p:nvPr>
            <p:ph type="dt" sz="half" idx="17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s-ES"/>
              <a:t>Test Plan </a:t>
            </a:r>
            <a:r>
              <a:rPr lang="es-ES" err="1"/>
              <a:t>Elaboration</a:t>
            </a:r>
            <a:endParaRPr lang="es-ES"/>
          </a:p>
        </p:txBody>
      </p:sp>
      <p:sp>
        <p:nvSpPr>
          <p:cNvPr id="6" name="Marcador de pie de página 4">
            <a:extLst>
              <a:ext uri="{FF2B5EF4-FFF2-40B4-BE49-F238E27FC236}">
                <a16:creationId xmlns:a16="http://schemas.microsoft.com/office/drawing/2014/main" id="{1D27F5BC-DE9E-E798-694F-58B79935A2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94790" y="6332220"/>
            <a:ext cx="149733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s-ES"/>
              <a:t>CampManager</a:t>
            </a:r>
          </a:p>
        </p:txBody>
      </p:sp>
    </p:spTree>
    <p:extLst>
      <p:ext uri="{BB962C8B-B14F-4D97-AF65-F5344CB8AC3E}">
        <p14:creationId xmlns:p14="http://schemas.microsoft.com/office/powerpoint/2010/main" val="42279487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520" userDrawn="1">
          <p15:clr>
            <a:srgbClr val="FBAE40"/>
          </p15:clr>
        </p15:guide>
        <p15:guide id="4" pos="5160" userDrawn="1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4800" userDrawn="1">
          <p15:clr>
            <a:srgbClr val="FBAE40"/>
          </p15:clr>
        </p15:guide>
        <p15:guide id="11" pos="2880" userDrawn="1">
          <p15:clr>
            <a:srgbClr val="FBAE40"/>
          </p15:clr>
        </p15:guide>
        <p15:guide id="12" orient="horz" pos="1752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ume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ítulo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pPr rtl="0"/>
            <a:r>
              <a:rPr lang="ca-ES" noProof="0"/>
              <a:t>Feu clic aquí per editar l'estil</a:t>
            </a:r>
            <a:endParaRPr lang="es-ES" noProof="0"/>
          </a:p>
        </p:txBody>
      </p:sp>
      <p:cxnSp>
        <p:nvCxnSpPr>
          <p:cNvPr id="33" name="Conector recto 32">
            <a:extLst>
              <a:ext uri="{FF2B5EF4-FFF2-40B4-BE49-F238E27FC236}">
                <a16:creationId xmlns:a16="http://schemas.microsoft.com/office/drawing/2014/main" id="{51DEB652-BD6A-BD41-B85E-704D2C41A1C4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DA8C895-11B9-EA40-B0F8-0F4FE98815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52500" y="2656904"/>
            <a:ext cx="4838700" cy="574318"/>
          </a:xfrm>
        </p:spPr>
        <p:txBody>
          <a:bodyPr rtlCol="0"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 rtl="0"/>
            <a:r>
              <a:rPr lang="ca-ES" noProof="0"/>
              <a:t>Feu clic per editar els estils del text del patró</a:t>
            </a:r>
          </a:p>
        </p:txBody>
      </p:sp>
      <p:grpSp>
        <p:nvGrpSpPr>
          <p:cNvPr id="15" name="Grupo 14">
            <a:extLst>
              <a:ext uri="{FF2B5EF4-FFF2-40B4-BE49-F238E27FC236}">
                <a16:creationId xmlns:a16="http://schemas.microsoft.com/office/drawing/2014/main" id="{C47A1EE0-4011-3749-B01C-FC489EEDF880}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8870040" y="0"/>
            <a:ext cx="3325208" cy="3325208"/>
            <a:chOff x="0" y="12289"/>
            <a:chExt cx="3550" cy="3551"/>
          </a:xfrm>
        </p:grpSpPr>
        <p:sp>
          <p:nvSpPr>
            <p:cNvPr id="16" name="Forma libre 15">
              <a:extLst>
                <a:ext uri="{FF2B5EF4-FFF2-40B4-BE49-F238E27FC236}">
                  <a16:creationId xmlns:a16="http://schemas.microsoft.com/office/drawing/2014/main" id="{17EED68A-6660-2643-BBFB-B6AB92A7C22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/>
            </a:p>
          </p:txBody>
        </p:sp>
        <p:sp>
          <p:nvSpPr>
            <p:cNvPr id="17" name="Forma libre 16">
              <a:extLst>
                <a:ext uri="{FF2B5EF4-FFF2-40B4-BE49-F238E27FC236}">
                  <a16:creationId xmlns:a16="http://schemas.microsoft.com/office/drawing/2014/main" id="{BECF9FB8-F6C7-C54D-99F4-11FDF26D7F9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/>
            </a:p>
          </p:txBody>
        </p:sp>
        <p:sp>
          <p:nvSpPr>
            <p:cNvPr id="18" name="Forma libre 17">
              <a:extLst>
                <a:ext uri="{FF2B5EF4-FFF2-40B4-BE49-F238E27FC236}">
                  <a16:creationId xmlns:a16="http://schemas.microsoft.com/office/drawing/2014/main" id="{46C7C62D-7D3B-934C-AFF9-0F10E727B42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/>
            </a:p>
          </p:txBody>
        </p:sp>
      </p:grp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F85D552-3AFC-4D21-A944-9D41E128A96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52500" y="2286000"/>
            <a:ext cx="4838700" cy="315915"/>
          </a:xfrm>
        </p:spPr>
        <p:txBody>
          <a:bodyPr rtlCol="0"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 rtl="0"/>
            <a:r>
              <a:rPr lang="ca-ES" noProof="0"/>
              <a:t>Feu clic per editar els estils del text del patró</a:t>
            </a:r>
          </a:p>
        </p:txBody>
      </p:sp>
      <p:sp>
        <p:nvSpPr>
          <p:cNvPr id="21" name="Marcador de texto 2">
            <a:extLst>
              <a:ext uri="{FF2B5EF4-FFF2-40B4-BE49-F238E27FC236}">
                <a16:creationId xmlns:a16="http://schemas.microsoft.com/office/drawing/2014/main" id="{BE8C2EDB-9C70-49A2-865C-E5CD77D3E7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3655" y="3841846"/>
            <a:ext cx="4838700" cy="636754"/>
          </a:xfrm>
        </p:spPr>
        <p:txBody>
          <a:bodyPr rtlCol="0"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 rtl="0"/>
            <a:r>
              <a:rPr lang="ca-ES" noProof="0"/>
              <a:t>Feu clic per editar els estils del text del patró</a:t>
            </a:r>
          </a:p>
        </p:txBody>
      </p:sp>
      <p:sp>
        <p:nvSpPr>
          <p:cNvPr id="22" name="Marcador de texto 3">
            <a:extLst>
              <a:ext uri="{FF2B5EF4-FFF2-40B4-BE49-F238E27FC236}">
                <a16:creationId xmlns:a16="http://schemas.microsoft.com/office/drawing/2014/main" id="{EE50320A-D017-45C6-9986-94BC43911E9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53655" y="3470942"/>
            <a:ext cx="4838700" cy="315915"/>
          </a:xfrm>
        </p:spPr>
        <p:txBody>
          <a:bodyPr rtlCol="0"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 rtl="0"/>
            <a:r>
              <a:rPr lang="ca-ES" noProof="0"/>
              <a:t>Feu clic per editar els estils del text del patró</a:t>
            </a:r>
          </a:p>
        </p:txBody>
      </p:sp>
      <p:sp>
        <p:nvSpPr>
          <p:cNvPr id="23" name="Marcador de texto 2">
            <a:extLst>
              <a:ext uri="{FF2B5EF4-FFF2-40B4-BE49-F238E27FC236}">
                <a16:creationId xmlns:a16="http://schemas.microsoft.com/office/drawing/2014/main" id="{673EB498-F5D2-4E15-990A-2AFA4A377CB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52500" y="5017901"/>
            <a:ext cx="4838700" cy="908340"/>
          </a:xfrm>
        </p:spPr>
        <p:txBody>
          <a:bodyPr rtlCol="0"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 rtl="0"/>
            <a:r>
              <a:rPr lang="ca-ES" noProof="0"/>
              <a:t>Feu clic per editar els estils del text del patró</a:t>
            </a:r>
          </a:p>
        </p:txBody>
      </p:sp>
      <p:sp>
        <p:nvSpPr>
          <p:cNvPr id="24" name="Marcador de texto 3">
            <a:extLst>
              <a:ext uri="{FF2B5EF4-FFF2-40B4-BE49-F238E27FC236}">
                <a16:creationId xmlns:a16="http://schemas.microsoft.com/office/drawing/2014/main" id="{1F528150-326B-4BB3-AC38-7FC805DB6BA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52500" y="4646997"/>
            <a:ext cx="4838700" cy="315915"/>
          </a:xfrm>
        </p:spPr>
        <p:txBody>
          <a:bodyPr rtlCol="0"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 rtl="0"/>
            <a:r>
              <a:rPr lang="ca-ES" noProof="0"/>
              <a:t>Feu clic per editar els estils del text del patró</a:t>
            </a:r>
          </a:p>
        </p:txBody>
      </p:sp>
      <p:sp>
        <p:nvSpPr>
          <p:cNvPr id="25" name="Marcador de texto 2">
            <a:extLst>
              <a:ext uri="{FF2B5EF4-FFF2-40B4-BE49-F238E27FC236}">
                <a16:creationId xmlns:a16="http://schemas.microsoft.com/office/drawing/2014/main" id="{20EBEFF7-AECA-409B-9ACC-A63A168283B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9647" y="2656904"/>
            <a:ext cx="4838700" cy="574318"/>
          </a:xfrm>
        </p:spPr>
        <p:txBody>
          <a:bodyPr rtlCol="0"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 rtl="0"/>
            <a:r>
              <a:rPr lang="ca-ES" noProof="0"/>
              <a:t>Feu clic per editar els estils del text del patró</a:t>
            </a:r>
          </a:p>
        </p:txBody>
      </p:sp>
      <p:sp>
        <p:nvSpPr>
          <p:cNvPr id="26" name="Marcador de texto 3">
            <a:extLst>
              <a:ext uri="{FF2B5EF4-FFF2-40B4-BE49-F238E27FC236}">
                <a16:creationId xmlns:a16="http://schemas.microsoft.com/office/drawing/2014/main" id="{29E4D063-8666-4D7A-B8C8-2B9383F798E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99647" y="2286000"/>
            <a:ext cx="4838700" cy="315915"/>
          </a:xfrm>
        </p:spPr>
        <p:txBody>
          <a:bodyPr rtlCol="0"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 rtl="0"/>
            <a:r>
              <a:rPr lang="ca-ES" noProof="0"/>
              <a:t>Feu clic per editar els estils del text del patró</a:t>
            </a:r>
          </a:p>
        </p:txBody>
      </p:sp>
      <p:sp>
        <p:nvSpPr>
          <p:cNvPr id="27" name="Marcador de texto 2">
            <a:extLst>
              <a:ext uri="{FF2B5EF4-FFF2-40B4-BE49-F238E27FC236}">
                <a16:creationId xmlns:a16="http://schemas.microsoft.com/office/drawing/2014/main" id="{4717B7CD-A4F9-444E-82B9-8914CB57488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99647" y="3841846"/>
            <a:ext cx="4838700" cy="908340"/>
          </a:xfrm>
        </p:spPr>
        <p:txBody>
          <a:bodyPr rtlCol="0"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 rtl="0"/>
            <a:r>
              <a:rPr lang="ca-ES" noProof="0"/>
              <a:t>Feu clic per editar els estils del text del patró</a:t>
            </a:r>
          </a:p>
        </p:txBody>
      </p:sp>
      <p:sp>
        <p:nvSpPr>
          <p:cNvPr id="28" name="Marcador de texto 3">
            <a:extLst>
              <a:ext uri="{FF2B5EF4-FFF2-40B4-BE49-F238E27FC236}">
                <a16:creationId xmlns:a16="http://schemas.microsoft.com/office/drawing/2014/main" id="{2CF285B7-A950-4326-A4D5-F5D542D2D65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99647" y="3470942"/>
            <a:ext cx="4838700" cy="315915"/>
          </a:xfrm>
        </p:spPr>
        <p:txBody>
          <a:bodyPr rtlCol="0"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 rtl="0"/>
            <a:r>
              <a:rPr lang="ca-ES" noProof="0"/>
              <a:t>Feu clic per editar els estils del text del patró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7F24E14-E0E0-44FA-A4AA-FA63A858730C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es-ES" noProof="0" smtClean="0"/>
              <a:pPr rtl="0"/>
              <a:t>‹#›</a:t>
            </a:fld>
            <a:endParaRPr lang="es-ES" noProof="0"/>
          </a:p>
        </p:txBody>
      </p:sp>
      <p:sp>
        <p:nvSpPr>
          <p:cNvPr id="7" name="Marcador de fecha 3">
            <a:extLst>
              <a:ext uri="{FF2B5EF4-FFF2-40B4-BE49-F238E27FC236}">
                <a16:creationId xmlns:a16="http://schemas.microsoft.com/office/drawing/2014/main" id="{FE44CA94-BA3D-B1FA-0F15-6AE1A0214FB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s-ES" err="1"/>
              <a:t>lTest</a:t>
            </a:r>
            <a:r>
              <a:rPr lang="es-ES"/>
              <a:t> Plan </a:t>
            </a:r>
            <a:r>
              <a:rPr lang="es-ES" err="1"/>
              <a:t>Elaboration</a:t>
            </a:r>
            <a:endParaRPr lang="es-ES"/>
          </a:p>
        </p:txBody>
      </p:sp>
      <p:sp>
        <p:nvSpPr>
          <p:cNvPr id="8" name="Marcador de pie de página 4">
            <a:extLst>
              <a:ext uri="{FF2B5EF4-FFF2-40B4-BE49-F238E27FC236}">
                <a16:creationId xmlns:a16="http://schemas.microsoft.com/office/drawing/2014/main" id="{8D5EA5EB-E992-6B19-C986-646D9C3B4F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94790" y="6332220"/>
            <a:ext cx="149733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s-ES"/>
              <a:t>CampManager</a:t>
            </a:r>
          </a:p>
        </p:txBody>
      </p:sp>
    </p:spTree>
    <p:extLst>
      <p:ext uri="{BB962C8B-B14F-4D97-AF65-F5344CB8AC3E}">
        <p14:creationId xmlns:p14="http://schemas.microsoft.com/office/powerpoint/2010/main" val="3060135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ci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Marcador de texto 29">
            <a:extLst>
              <a:ext uri="{FF2B5EF4-FFF2-40B4-BE49-F238E27FC236}">
                <a16:creationId xmlns:a16="http://schemas.microsoft.com/office/drawing/2014/main" id="{BB778BC5-5409-574B-96E2-B45CDD940DF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896100" y="5102063"/>
            <a:ext cx="4914900" cy="588795"/>
          </a:xfrm>
        </p:spPr>
        <p:txBody>
          <a:bodyPr lIns="0" tIns="0" rIns="0" bIns="0" rtlCol="0" anchor="b">
            <a:noAutofit/>
          </a:bodyPr>
          <a:lstStyle>
            <a:lvl1pPr marL="0" indent="0">
              <a:buNone/>
              <a:defRPr sz="1600" b="0" i="0">
                <a:solidFill>
                  <a:schemeClr val="tx2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ca-ES" noProof="0"/>
              <a:t>Feu clic per editar els estils del text del patró</a:t>
            </a:r>
          </a:p>
        </p:txBody>
      </p:sp>
      <p:sp>
        <p:nvSpPr>
          <p:cNvPr id="17" name="Subtítulo 2">
            <a:extLst>
              <a:ext uri="{FF2B5EF4-FFF2-40B4-BE49-F238E27FC236}">
                <a16:creationId xmlns:a16="http://schemas.microsoft.com/office/drawing/2014/main" id="{32916F3A-28FA-9A4B-A780-0D687D9328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07623" y="3591098"/>
            <a:ext cx="4903377" cy="1057791"/>
          </a:xfrm>
        </p:spPr>
        <p:txBody>
          <a:bodyPr lIns="0" tIns="0" rIns="0" bIns="0" rtlCol="0">
            <a:normAutofit/>
          </a:bodyPr>
          <a:lstStyle>
            <a:lvl1pPr marL="0" indent="0" algn="l">
              <a:buNone/>
              <a:defRPr sz="1600" b="0" i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ca-ES" noProof="0"/>
              <a:t>Feu clic aquí per editar l'estil de subtítols del patró</a:t>
            </a:r>
            <a:endParaRPr lang="es-ES" noProof="0"/>
          </a:p>
        </p:txBody>
      </p:sp>
      <p:sp>
        <p:nvSpPr>
          <p:cNvPr id="26" name="Título 1">
            <a:extLst>
              <a:ext uri="{FF2B5EF4-FFF2-40B4-BE49-F238E27FC236}">
                <a16:creationId xmlns:a16="http://schemas.microsoft.com/office/drawing/2014/main" id="{E29321F6-59C5-6E4C-A846-6AD00848A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7623" y="2173658"/>
            <a:ext cx="49033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pPr rtl="0"/>
            <a:r>
              <a:rPr lang="ca-ES" noProof="0"/>
              <a:t>Feu clic aquí per editar l'estil</a:t>
            </a:r>
            <a:endParaRPr lang="es-ES" noProof="0"/>
          </a:p>
        </p:txBody>
      </p:sp>
      <p:cxnSp>
        <p:nvCxnSpPr>
          <p:cNvPr id="27" name="Conector recto 26">
            <a:extLst>
              <a:ext uri="{FF2B5EF4-FFF2-40B4-BE49-F238E27FC236}">
                <a16:creationId xmlns:a16="http://schemas.microsoft.com/office/drawing/2014/main" id="{AB5C3BF3-A164-DD48-BD02-4587489DA105}"/>
              </a:ext>
            </a:extLst>
          </p:cNvPr>
          <p:cNvCxnSpPr>
            <a:cxnSpLocks/>
          </p:cNvCxnSpPr>
          <p:nvPr userDrawn="1"/>
        </p:nvCxnSpPr>
        <p:spPr>
          <a:xfrm>
            <a:off x="6896100" y="3233703"/>
            <a:ext cx="21348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Marcador de posición de imagen 2">
            <a:extLst>
              <a:ext uri="{FF2B5EF4-FFF2-40B4-BE49-F238E27FC236}">
                <a16:creationId xmlns:a16="http://schemas.microsoft.com/office/drawing/2014/main" id="{F8C225AD-C009-894E-8AFA-C94EAA06509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</p:spPr>
        <p:txBody>
          <a:bodyPr rtlCol="0"/>
          <a:lstStyle/>
          <a:p>
            <a:pPr rtl="0"/>
            <a:r>
              <a:rPr lang="ca-ES" noProof="0"/>
              <a:t>Feu clic a la icona per afegir una imatge</a:t>
            </a:r>
            <a:endParaRPr lang="es-ES" noProof="0"/>
          </a:p>
        </p:txBody>
      </p:sp>
      <p:grpSp>
        <p:nvGrpSpPr>
          <p:cNvPr id="30" name="Grupo 29">
            <a:extLst>
              <a:ext uri="{FF2B5EF4-FFF2-40B4-BE49-F238E27FC236}">
                <a16:creationId xmlns:a16="http://schemas.microsoft.com/office/drawing/2014/main" id="{FFEF81ED-50DF-3946-87D9-407C13C3CE9F}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8870040" y="0"/>
            <a:ext cx="3325208" cy="3325208"/>
            <a:chOff x="0" y="12289"/>
            <a:chExt cx="3550" cy="3551"/>
          </a:xfrm>
        </p:grpSpPr>
        <p:sp>
          <p:nvSpPr>
            <p:cNvPr id="31" name="Forma libre 30">
              <a:extLst>
                <a:ext uri="{FF2B5EF4-FFF2-40B4-BE49-F238E27FC236}">
                  <a16:creationId xmlns:a16="http://schemas.microsoft.com/office/drawing/2014/main" id="{4B6857A0-601C-9C40-ADB4-7927C7A4ECA0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/>
            </a:p>
          </p:txBody>
        </p:sp>
        <p:sp>
          <p:nvSpPr>
            <p:cNvPr id="32" name="Forma libre 31">
              <a:extLst>
                <a:ext uri="{FF2B5EF4-FFF2-40B4-BE49-F238E27FC236}">
                  <a16:creationId xmlns:a16="http://schemas.microsoft.com/office/drawing/2014/main" id="{31562ACC-ECB3-4841-A52C-00DAFF438EBF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/>
            </a:p>
          </p:txBody>
        </p:sp>
        <p:sp>
          <p:nvSpPr>
            <p:cNvPr id="33" name="Forma libre 32">
              <a:extLst>
                <a:ext uri="{FF2B5EF4-FFF2-40B4-BE49-F238E27FC236}">
                  <a16:creationId xmlns:a16="http://schemas.microsoft.com/office/drawing/2014/main" id="{77C317B8-91B4-7040-AB8C-CE822CA28A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/>
            </a:p>
          </p:txBody>
        </p:sp>
      </p:grpSp>
    </p:spTree>
    <p:extLst>
      <p:ext uri="{BB962C8B-B14F-4D97-AF65-F5344CB8AC3E}">
        <p14:creationId xmlns:p14="http://schemas.microsoft.com/office/powerpoint/2010/main" val="999130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60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o 5">
            <a:extLst>
              <a:ext uri="{FF2B5EF4-FFF2-40B4-BE49-F238E27FC236}">
                <a16:creationId xmlns:a16="http://schemas.microsoft.com/office/drawing/2014/main" id="{806C6F65-35CD-D64B-992A-0C1C1E00384D}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7" name="Autoforma 24">
              <a:extLst>
                <a:ext uri="{FF2B5EF4-FFF2-40B4-BE49-F238E27FC236}">
                  <a16:creationId xmlns:a16="http://schemas.microsoft.com/office/drawing/2014/main" id="{CFD467E2-FF13-7E4F-BEF9-EA1A17665B2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/>
            </a:p>
          </p:txBody>
        </p:sp>
        <p:sp>
          <p:nvSpPr>
            <p:cNvPr id="8" name="Forma libre 7">
              <a:extLst>
                <a:ext uri="{FF2B5EF4-FFF2-40B4-BE49-F238E27FC236}">
                  <a16:creationId xmlns:a16="http://schemas.microsoft.com/office/drawing/2014/main" id="{CA85A327-3157-B442-993A-6900F71249A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/>
            </a:p>
          </p:txBody>
        </p:sp>
        <p:sp>
          <p:nvSpPr>
            <p:cNvPr id="9" name="Forma libre 8">
              <a:extLst>
                <a:ext uri="{FF2B5EF4-FFF2-40B4-BE49-F238E27FC236}">
                  <a16:creationId xmlns:a16="http://schemas.microsoft.com/office/drawing/2014/main" id="{9A459CB4-74AF-0544-AB1E-7CC6D10F84EB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/>
            </a:p>
          </p:txBody>
        </p:sp>
        <p:sp>
          <p:nvSpPr>
            <p:cNvPr id="10" name="Forma libre 9">
              <a:extLst>
                <a:ext uri="{FF2B5EF4-FFF2-40B4-BE49-F238E27FC236}">
                  <a16:creationId xmlns:a16="http://schemas.microsoft.com/office/drawing/2014/main" id="{95A20BFD-9142-D64A-A78A-61B75FCA0D76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/>
            </a:p>
          </p:txBody>
        </p:sp>
        <p:sp>
          <p:nvSpPr>
            <p:cNvPr id="11" name="Forma libre 10">
              <a:extLst>
                <a:ext uri="{FF2B5EF4-FFF2-40B4-BE49-F238E27FC236}">
                  <a16:creationId xmlns:a16="http://schemas.microsoft.com/office/drawing/2014/main" id="{B80736DF-C890-DB47-AEAA-D3D92505E632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/>
            </a:p>
          </p:txBody>
        </p:sp>
      </p:grpSp>
      <p:sp>
        <p:nvSpPr>
          <p:cNvPr id="12" name="Título 1">
            <a:extLst>
              <a:ext uri="{FF2B5EF4-FFF2-40B4-BE49-F238E27FC236}">
                <a16:creationId xmlns:a16="http://schemas.microsoft.com/office/drawing/2014/main" id="{39F93F26-ED5C-E74E-BFBD-E3054DC1B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 spc="50" baseline="0">
                <a:latin typeface="+mj-lt"/>
              </a:defRPr>
            </a:lvl1pPr>
          </a:lstStyle>
          <a:p>
            <a:pPr rtl="0"/>
            <a:r>
              <a:rPr lang="ca-ES" noProof="0"/>
              <a:t>Feu clic aquí per editar l'estil</a:t>
            </a:r>
            <a:endParaRPr lang="es-ES" noProof="0"/>
          </a:p>
        </p:txBody>
      </p: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CF0FD074-81E2-0D4E-8446-C5B415B238A0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4655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Marcador de texto 29">
            <a:extLst>
              <a:ext uri="{FF2B5EF4-FFF2-40B4-BE49-F238E27FC236}">
                <a16:creationId xmlns:a16="http://schemas.microsoft.com/office/drawing/2014/main" id="{58AAB058-5FFC-9E4E-AD2E-FB1B4EE5102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2500" y="2818296"/>
            <a:ext cx="2133600" cy="369332"/>
          </a:xfrm>
        </p:spPr>
        <p:txBody>
          <a:bodyPr lIns="0" tIns="0" rIns="0" bIns="0" rtlCol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ca-ES" noProof="0"/>
              <a:t>Feu clic per editar els estils del text del patró</a:t>
            </a:r>
          </a:p>
        </p:txBody>
      </p:sp>
      <p:sp>
        <p:nvSpPr>
          <p:cNvPr id="15" name="Marcador de texto 29">
            <a:extLst>
              <a:ext uri="{FF2B5EF4-FFF2-40B4-BE49-F238E27FC236}">
                <a16:creationId xmlns:a16="http://schemas.microsoft.com/office/drawing/2014/main" id="{18ABDA74-C3EC-274D-BE87-AC5B825A2A4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52500" y="2209800"/>
            <a:ext cx="2133600" cy="205837"/>
          </a:xfrm>
        </p:spPr>
        <p:txBody>
          <a:bodyPr lIns="0" tIns="0" rIns="0" bIns="0" rtlCol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ca-ES" noProof="0"/>
              <a:t>Feu clic per editar els estils del text del patró</a:t>
            </a:r>
          </a:p>
        </p:txBody>
      </p: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A3DDE02E-BC75-2645-8725-CA2CFD327A3C}"/>
              </a:ext>
            </a:extLst>
          </p:cNvPr>
          <p:cNvCxnSpPr>
            <a:cxnSpLocks/>
          </p:cNvCxnSpPr>
          <p:nvPr userDrawn="1"/>
        </p:nvCxnSpPr>
        <p:spPr>
          <a:xfrm>
            <a:off x="3663043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Marcador de texto 29">
            <a:extLst>
              <a:ext uri="{FF2B5EF4-FFF2-40B4-BE49-F238E27FC236}">
                <a16:creationId xmlns:a16="http://schemas.microsoft.com/office/drawing/2014/main" id="{3ABA9FD1-9B74-F14F-81EF-7B3407196B0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663042" y="2818296"/>
            <a:ext cx="2128157" cy="369332"/>
          </a:xfrm>
        </p:spPr>
        <p:txBody>
          <a:bodyPr lIns="0" tIns="0" rIns="0" bIns="0" rtlCol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ca-ES" noProof="0"/>
              <a:t>Feu clic per editar els estils del text del patró</a:t>
            </a:r>
          </a:p>
        </p:txBody>
      </p:sp>
      <p:sp>
        <p:nvSpPr>
          <p:cNvPr id="18" name="Marcador de texto 29">
            <a:extLst>
              <a:ext uri="{FF2B5EF4-FFF2-40B4-BE49-F238E27FC236}">
                <a16:creationId xmlns:a16="http://schemas.microsoft.com/office/drawing/2014/main" id="{0E9E9D03-0186-5B4C-A73F-95ADCD08A44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663042" y="2209800"/>
            <a:ext cx="2128157" cy="205837"/>
          </a:xfrm>
        </p:spPr>
        <p:txBody>
          <a:bodyPr lIns="0" tIns="0" rIns="0" bIns="0" rtlCol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ca-ES" noProof="0"/>
              <a:t>Feu clic per editar els estils del text del patró</a:t>
            </a:r>
          </a:p>
        </p:txBody>
      </p: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E01EE6FD-FABB-AD48-92DA-19805B502918}"/>
              </a:ext>
            </a:extLst>
          </p:cNvPr>
          <p:cNvCxnSpPr>
            <a:cxnSpLocks/>
          </p:cNvCxnSpPr>
          <p:nvPr userDrawn="1"/>
        </p:nvCxnSpPr>
        <p:spPr>
          <a:xfrm>
            <a:off x="952500" y="4248119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Marcador de texto 29">
            <a:extLst>
              <a:ext uri="{FF2B5EF4-FFF2-40B4-BE49-F238E27FC236}">
                <a16:creationId xmlns:a16="http://schemas.microsoft.com/office/drawing/2014/main" id="{F953BCFF-5CB8-784F-ACC1-A14670E6219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52500" y="5131299"/>
            <a:ext cx="2133600" cy="369332"/>
          </a:xfrm>
        </p:spPr>
        <p:txBody>
          <a:bodyPr lIns="0" tIns="0" rIns="0" bIns="0" rtlCol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ca-ES" noProof="0"/>
              <a:t>Feu clic per editar els estils del text del patró</a:t>
            </a:r>
          </a:p>
        </p:txBody>
      </p:sp>
      <p:sp>
        <p:nvSpPr>
          <p:cNvPr id="22" name="Marcador de texto 29">
            <a:extLst>
              <a:ext uri="{FF2B5EF4-FFF2-40B4-BE49-F238E27FC236}">
                <a16:creationId xmlns:a16="http://schemas.microsoft.com/office/drawing/2014/main" id="{97DCC038-CDD3-1D48-B8BA-2617616935C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52500" y="4522803"/>
            <a:ext cx="2133600" cy="205837"/>
          </a:xfrm>
        </p:spPr>
        <p:txBody>
          <a:bodyPr lIns="0" tIns="0" rIns="0" bIns="0" rtlCol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ca-ES" noProof="0"/>
              <a:t>Feu clic per editar els estils del text del patró</a:t>
            </a:r>
          </a:p>
        </p:txBody>
      </p:sp>
      <p:cxnSp>
        <p:nvCxnSpPr>
          <p:cNvPr id="23" name="Conector recto 22">
            <a:extLst>
              <a:ext uri="{FF2B5EF4-FFF2-40B4-BE49-F238E27FC236}">
                <a16:creationId xmlns:a16="http://schemas.microsoft.com/office/drawing/2014/main" id="{93BB36CC-7349-334D-A028-58D01025E726}"/>
              </a:ext>
            </a:extLst>
          </p:cNvPr>
          <p:cNvCxnSpPr>
            <a:cxnSpLocks/>
          </p:cNvCxnSpPr>
          <p:nvPr userDrawn="1"/>
        </p:nvCxnSpPr>
        <p:spPr>
          <a:xfrm>
            <a:off x="3663043" y="4252111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Marcador de texto 29">
            <a:extLst>
              <a:ext uri="{FF2B5EF4-FFF2-40B4-BE49-F238E27FC236}">
                <a16:creationId xmlns:a16="http://schemas.microsoft.com/office/drawing/2014/main" id="{C20DFC6E-CE65-E94B-921D-38F386E173F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663042" y="5131299"/>
            <a:ext cx="2128157" cy="369332"/>
          </a:xfrm>
        </p:spPr>
        <p:txBody>
          <a:bodyPr lIns="0" tIns="0" rIns="0" bIns="0" rtlCol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ca-ES" noProof="0"/>
              <a:t>Feu clic per editar els estils del text del patró</a:t>
            </a:r>
          </a:p>
        </p:txBody>
      </p:sp>
      <p:sp>
        <p:nvSpPr>
          <p:cNvPr id="25" name="Marcador de texto 29">
            <a:extLst>
              <a:ext uri="{FF2B5EF4-FFF2-40B4-BE49-F238E27FC236}">
                <a16:creationId xmlns:a16="http://schemas.microsoft.com/office/drawing/2014/main" id="{773FBF72-A3D8-2F4E-BAD2-2755F0BE4A4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663042" y="4522803"/>
            <a:ext cx="2128157" cy="205837"/>
          </a:xfrm>
        </p:spPr>
        <p:txBody>
          <a:bodyPr lIns="0" tIns="0" rIns="0" bIns="0" rtlCol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ca-ES" noProof="0"/>
              <a:t>Feu clic per editar els estils del text del patró</a:t>
            </a:r>
          </a:p>
        </p:txBody>
      </p:sp>
      <p:cxnSp>
        <p:nvCxnSpPr>
          <p:cNvPr id="26" name="Conector recto 25">
            <a:extLst>
              <a:ext uri="{FF2B5EF4-FFF2-40B4-BE49-F238E27FC236}">
                <a16:creationId xmlns:a16="http://schemas.microsoft.com/office/drawing/2014/main" id="{C402C0D4-D9C4-F547-B996-38177302A3DC}"/>
              </a:ext>
            </a:extLst>
          </p:cNvPr>
          <p:cNvCxnSpPr>
            <a:cxnSpLocks/>
          </p:cNvCxnSpPr>
          <p:nvPr userDrawn="1"/>
        </p:nvCxnSpPr>
        <p:spPr>
          <a:xfrm>
            <a:off x="6367055" y="4252111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Marcador de texto 29">
            <a:extLst>
              <a:ext uri="{FF2B5EF4-FFF2-40B4-BE49-F238E27FC236}">
                <a16:creationId xmlns:a16="http://schemas.microsoft.com/office/drawing/2014/main" id="{9B18A1DC-4A61-514B-9F70-1DCC893EBB1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367054" y="5131299"/>
            <a:ext cx="2129245" cy="369332"/>
          </a:xfrm>
        </p:spPr>
        <p:txBody>
          <a:bodyPr lIns="0" tIns="0" rIns="0" bIns="0" rtlCol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ca-ES" noProof="0"/>
              <a:t>Feu clic per editar els estils del text del patró</a:t>
            </a:r>
          </a:p>
        </p:txBody>
      </p:sp>
      <p:sp>
        <p:nvSpPr>
          <p:cNvPr id="28" name="Marcador de texto 29">
            <a:extLst>
              <a:ext uri="{FF2B5EF4-FFF2-40B4-BE49-F238E27FC236}">
                <a16:creationId xmlns:a16="http://schemas.microsoft.com/office/drawing/2014/main" id="{DD138509-2AA1-D540-90D6-28847495661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367054" y="4522803"/>
            <a:ext cx="2129245" cy="205837"/>
          </a:xfrm>
        </p:spPr>
        <p:txBody>
          <a:bodyPr lIns="0" tIns="0" rIns="0" bIns="0" rtlCol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ca-ES" noProof="0"/>
              <a:t>Feu clic per editar els estils del text del patró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0A6A117-A0E8-43E1-9120-CE3B8B97667F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es-ES" noProof="0" smtClean="0"/>
              <a:pPr rtl="0"/>
              <a:t>‹#›</a:t>
            </a:fld>
            <a:endParaRPr lang="es-ES" noProof="0"/>
          </a:p>
        </p:txBody>
      </p:sp>
      <p:sp>
        <p:nvSpPr>
          <p:cNvPr id="5" name="Marcador de fecha 3">
            <a:extLst>
              <a:ext uri="{FF2B5EF4-FFF2-40B4-BE49-F238E27FC236}">
                <a16:creationId xmlns:a16="http://schemas.microsoft.com/office/drawing/2014/main" id="{D5BA3AFA-B327-5A5E-C29F-DE342B1C9AC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s-ES"/>
              <a:t>Test Plan </a:t>
            </a:r>
            <a:r>
              <a:rPr lang="es-ES" err="1"/>
              <a:t>Elaboration</a:t>
            </a:r>
            <a:endParaRPr lang="es-ES"/>
          </a:p>
        </p:txBody>
      </p:sp>
      <p:sp>
        <p:nvSpPr>
          <p:cNvPr id="19" name="Marcador de pie de página 4">
            <a:extLst>
              <a:ext uri="{FF2B5EF4-FFF2-40B4-BE49-F238E27FC236}">
                <a16:creationId xmlns:a16="http://schemas.microsoft.com/office/drawing/2014/main" id="{9BC3D8C3-26D0-DF07-6954-E371381A8D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94790" y="6332220"/>
            <a:ext cx="149733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s-ES"/>
              <a:t>CampManager</a:t>
            </a:r>
          </a:p>
        </p:txBody>
      </p:sp>
    </p:spTree>
    <p:extLst>
      <p:ext uri="{BB962C8B-B14F-4D97-AF65-F5344CB8AC3E}">
        <p14:creationId xmlns:p14="http://schemas.microsoft.com/office/powerpoint/2010/main" val="4093066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upo 12">
            <a:extLst>
              <a:ext uri="{FF2B5EF4-FFF2-40B4-BE49-F238E27FC236}">
                <a16:creationId xmlns:a16="http://schemas.microsoft.com/office/drawing/2014/main" id="{C82066DD-D313-D148-89C7-338EB873A730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15" name="Forma libre 14">
              <a:extLst>
                <a:ext uri="{FF2B5EF4-FFF2-40B4-BE49-F238E27FC236}">
                  <a16:creationId xmlns:a16="http://schemas.microsoft.com/office/drawing/2014/main" id="{A5BBD7C7-99D1-E841-A081-6912D1F2B855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/>
            </a:p>
          </p:txBody>
        </p:sp>
        <p:sp>
          <p:nvSpPr>
            <p:cNvPr id="16" name="Forma libre 15">
              <a:extLst>
                <a:ext uri="{FF2B5EF4-FFF2-40B4-BE49-F238E27FC236}">
                  <a16:creationId xmlns:a16="http://schemas.microsoft.com/office/drawing/2014/main" id="{227A14EE-CB79-754A-8B19-EB9874B3158E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/>
            </a:p>
          </p:txBody>
        </p:sp>
        <p:sp>
          <p:nvSpPr>
            <p:cNvPr id="19" name="Forma libre 18">
              <a:extLst>
                <a:ext uri="{FF2B5EF4-FFF2-40B4-BE49-F238E27FC236}">
                  <a16:creationId xmlns:a16="http://schemas.microsoft.com/office/drawing/2014/main" id="{35B38B80-C3D3-4C47-B468-C41A8FF36F2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/>
            </a:p>
          </p:txBody>
        </p:sp>
      </p:grpSp>
      <p:sp>
        <p:nvSpPr>
          <p:cNvPr id="14" name="Marcador de posición de imagen 2">
            <a:extLst>
              <a:ext uri="{FF2B5EF4-FFF2-40B4-BE49-F238E27FC236}">
                <a16:creationId xmlns:a16="http://schemas.microsoft.com/office/drawing/2014/main" id="{F0C4E8C2-3240-594A-9D5E-1BCD1AF44C5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-22543"/>
            <a:ext cx="6096000" cy="6903086"/>
          </a:xfrm>
        </p:spPr>
        <p:txBody>
          <a:bodyPr rtlCol="0"/>
          <a:lstStyle/>
          <a:p>
            <a:pPr rtl="0"/>
            <a:r>
              <a:rPr lang="ca-ES" noProof="0"/>
              <a:t>Feu clic a la icona per afegir una imatge</a:t>
            </a:r>
            <a:endParaRPr lang="es-ES" noProof="0"/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A5C37098-CEB2-1E45-989B-3DD92F3B1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pPr rtl="0"/>
            <a:r>
              <a:rPr lang="ca-ES" noProof="0"/>
              <a:t>Feu clic aquí per editar l'estil</a:t>
            </a:r>
            <a:endParaRPr lang="es-ES" noProof="0"/>
          </a:p>
        </p:txBody>
      </p: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1D23F761-57FC-3649-AE84-0C3EF95EF561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48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Marcador de texto 29">
            <a:extLst>
              <a:ext uri="{FF2B5EF4-FFF2-40B4-BE49-F238E27FC236}">
                <a16:creationId xmlns:a16="http://schemas.microsoft.com/office/drawing/2014/main" id="{E66F2BC9-2F8A-1543-9AFD-9BAB0E75B31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52499" y="2289363"/>
            <a:ext cx="4572001" cy="2795232"/>
          </a:xfrm>
        </p:spPr>
        <p:txBody>
          <a:bodyPr lIns="0" tIns="0" rIns="0" bIns="0" rtlCol="0">
            <a:noAutofit/>
          </a:bodyPr>
          <a:lstStyle>
            <a:lvl1pPr marL="0" indent="0">
              <a:lnSpc>
                <a:spcPct val="100000"/>
              </a:lnSpc>
              <a:buNone/>
              <a:defRPr sz="16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ca-ES" noProof="0"/>
              <a:t>Feu clic per editar els estils del text del patró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CF239BB-A896-3EA1-2612-3971062A97B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s-ES"/>
              <a:t>Test Plan Elaboration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26EE222-C9A0-BF88-1D34-02649107FC0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494790" y="6332220"/>
            <a:ext cx="1497330" cy="247651"/>
          </a:xfrm>
          <a:prstGeom prst="rect">
            <a:avLst/>
          </a:prstGeom>
        </p:spPr>
        <p:txBody>
          <a:bodyPr/>
          <a:lstStyle/>
          <a:p>
            <a:r>
              <a:rPr lang="es-ES"/>
              <a:t>CampManager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EE9027-D50E-E637-926B-40E5959586C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rtl="0"/>
            <a:fld id="{294A09A9-5501-47C1-A89A-A340965A2BE2}" type="slidenum">
              <a:rPr lang="es-ES" noProof="0" smtClean="0"/>
              <a:pPr rtl="0"/>
              <a:t>‹#›</a:t>
            </a:fld>
            <a:endParaRPr lang="es-ES" noProof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73769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6" pos="3480" userDrawn="1">
          <p15:clr>
            <a:srgbClr val="FBAE40"/>
          </p15:clr>
        </p15:guide>
        <p15:guide id="7" orient="horz" pos="1440" userDrawn="1">
          <p15:clr>
            <a:srgbClr val="FBAE40"/>
          </p15:clr>
        </p15:guide>
        <p15:guide id="9" orient="horz" pos="1224" userDrawn="1">
          <p15:clr>
            <a:srgbClr val="FBAE40"/>
          </p15:clr>
        </p15:guide>
        <p15:guide id="10" orient="horz" pos="552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can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Marcador de posición de imagen 2">
            <a:extLst>
              <a:ext uri="{FF2B5EF4-FFF2-40B4-BE49-F238E27FC236}">
                <a16:creationId xmlns:a16="http://schemas.microsoft.com/office/drawing/2014/main" id="{50E2385F-F6FA-D345-AF77-A9EE8E49310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1998" cy="6858000"/>
          </a:xfrm>
          <a:solidFill>
            <a:schemeClr val="accent2"/>
          </a:solidFill>
        </p:spPr>
        <p:txBody>
          <a:bodyPr rtlCol="0"/>
          <a:lstStyle/>
          <a:p>
            <a:pPr rtl="0"/>
            <a:r>
              <a:rPr lang="ca-ES" noProof="0"/>
              <a:t>Feu clic a la icona per afegir una imatge</a:t>
            </a:r>
            <a:endParaRPr lang="es-ES" noProof="0"/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8D492973-78E3-D34E-835E-CF2D45170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3943" y="3045437"/>
            <a:ext cx="49414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100" b="1" i="0" baseline="0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r>
              <a:rPr lang="ca-ES" noProof="0"/>
              <a:t>Feu clic aquí per editar l'estil</a:t>
            </a:r>
            <a:endParaRPr lang="es-ES" noProof="0"/>
          </a:p>
        </p:txBody>
      </p: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4BE3A3D6-A0AD-C84D-8B2A-743F5F95432E}"/>
              </a:ext>
            </a:extLst>
          </p:cNvPr>
          <p:cNvCxnSpPr>
            <a:cxnSpLocks/>
          </p:cNvCxnSpPr>
          <p:nvPr userDrawn="1"/>
        </p:nvCxnSpPr>
        <p:spPr>
          <a:xfrm>
            <a:off x="7154721" y="4003877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2" name="Grupo 21">
            <a:extLst>
              <a:ext uri="{FF2B5EF4-FFF2-40B4-BE49-F238E27FC236}">
                <a16:creationId xmlns:a16="http://schemas.microsoft.com/office/drawing/2014/main" id="{F4CB38BE-0FF2-694C-AA3C-D73DBF7C332C}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9509760" y="-3"/>
            <a:ext cx="2682238" cy="2682238"/>
            <a:chOff x="0" y="12289"/>
            <a:chExt cx="3550" cy="3551"/>
          </a:xfrm>
          <a:solidFill>
            <a:schemeClr val="tx1"/>
          </a:solidFill>
        </p:grpSpPr>
        <p:sp>
          <p:nvSpPr>
            <p:cNvPr id="23" name="Forma libre 22">
              <a:extLst>
                <a:ext uri="{FF2B5EF4-FFF2-40B4-BE49-F238E27FC236}">
                  <a16:creationId xmlns:a16="http://schemas.microsoft.com/office/drawing/2014/main" id="{F0257420-2EA0-6348-8B9E-1414F5297265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/>
            </a:p>
          </p:txBody>
        </p:sp>
        <p:sp>
          <p:nvSpPr>
            <p:cNvPr id="24" name="Forma libre 23">
              <a:extLst>
                <a:ext uri="{FF2B5EF4-FFF2-40B4-BE49-F238E27FC236}">
                  <a16:creationId xmlns:a16="http://schemas.microsoft.com/office/drawing/2014/main" id="{7FE65C23-C0EF-BB41-884A-01C2A7356159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/>
            </a:p>
          </p:txBody>
        </p:sp>
        <p:sp>
          <p:nvSpPr>
            <p:cNvPr id="25" name="Forma libre 24">
              <a:extLst>
                <a:ext uri="{FF2B5EF4-FFF2-40B4-BE49-F238E27FC236}">
                  <a16:creationId xmlns:a16="http://schemas.microsoft.com/office/drawing/2014/main" id="{F73F5EB6-53C7-D44C-9003-FB5A81F9890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/>
            </a:p>
          </p:txBody>
        </p:sp>
      </p:grpSp>
      <p:sp>
        <p:nvSpPr>
          <p:cNvPr id="2" name="Marcador de número de diapositiva 3">
            <a:extLst>
              <a:ext uri="{FF2B5EF4-FFF2-40B4-BE49-F238E27FC236}">
                <a16:creationId xmlns:a16="http://schemas.microsoft.com/office/drawing/2014/main" id="{EFC27AB3-6EF3-9286-E942-38724F108B9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971550" y="6332220"/>
            <a:ext cx="523240" cy="247651"/>
          </a:xfrm>
        </p:spPr>
        <p:txBody>
          <a:bodyPr rtlCol="0"/>
          <a:lstStyle/>
          <a:p>
            <a:pPr rtl="0"/>
            <a:fld id="{294A09A9-5501-47C1-A89A-A340965A2BE2}" type="slidenum">
              <a:rPr lang="es-ES" noProof="0" smtClean="0"/>
              <a:pPr rtl="0"/>
              <a:t>‹#›</a:t>
            </a:fld>
            <a:endParaRPr lang="es-ES" noProof="0">
              <a:latin typeface="+mn-lt"/>
            </a:endParaRPr>
          </a:p>
        </p:txBody>
      </p:sp>
      <p:sp>
        <p:nvSpPr>
          <p:cNvPr id="3" name="Marcador de fecha 3">
            <a:extLst>
              <a:ext uri="{FF2B5EF4-FFF2-40B4-BE49-F238E27FC236}">
                <a16:creationId xmlns:a16="http://schemas.microsoft.com/office/drawing/2014/main" id="{A80800A8-4893-E8F1-821A-0B32179A78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s-ES"/>
              <a:t>Test Plan </a:t>
            </a:r>
            <a:r>
              <a:rPr lang="es-ES" err="1"/>
              <a:t>Elaboration</a:t>
            </a:r>
            <a:endParaRPr lang="es-ES"/>
          </a:p>
          <a:p>
            <a:endParaRPr lang="es-ES"/>
          </a:p>
        </p:txBody>
      </p:sp>
      <p:sp>
        <p:nvSpPr>
          <p:cNvPr id="4" name="Marcador de pie de página 4">
            <a:extLst>
              <a:ext uri="{FF2B5EF4-FFF2-40B4-BE49-F238E27FC236}">
                <a16:creationId xmlns:a16="http://schemas.microsoft.com/office/drawing/2014/main" id="{31190846-BB57-CDED-F372-8E4670ED76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94790" y="6332220"/>
            <a:ext cx="149733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s-ES"/>
              <a:t>CampManager</a:t>
            </a:r>
          </a:p>
        </p:txBody>
      </p:sp>
    </p:spTree>
    <p:extLst>
      <p:ext uri="{BB962C8B-B14F-4D97-AF65-F5344CB8AC3E}">
        <p14:creationId xmlns:p14="http://schemas.microsoft.com/office/powerpoint/2010/main" val="2357889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7104">
          <p15:clr>
            <a:srgbClr val="FBAE40"/>
          </p15:clr>
        </p15:guide>
        <p15:guide id="3" pos="4344" userDrawn="1">
          <p15:clr>
            <a:srgbClr val="FBAE40"/>
          </p15:clr>
        </p15:guide>
        <p15:guide id="4" pos="4560" userDrawn="1">
          <p15:clr>
            <a:srgbClr val="FBAE40"/>
          </p15:clr>
        </p15:guide>
        <p15:guide id="8" orient="horz" pos="1848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áfi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ítulo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 noProof="0"/>
              <a:t>Haga clic para editar 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919432A-F8B5-4A96-AEE6-2E159658D5D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es-ES" noProof="0" smtClean="0"/>
              <a:pPr rtl="0"/>
              <a:t>‹#›</a:t>
            </a:fld>
            <a:endParaRPr lang="es-ES" noProof="0">
              <a:latin typeface="+mn-lt"/>
            </a:endParaRPr>
          </a:p>
        </p:txBody>
      </p:sp>
      <p:sp>
        <p:nvSpPr>
          <p:cNvPr id="5" name="Marcador de fecha 3">
            <a:extLst>
              <a:ext uri="{FF2B5EF4-FFF2-40B4-BE49-F238E27FC236}">
                <a16:creationId xmlns:a16="http://schemas.microsoft.com/office/drawing/2014/main" id="{D69E6620-19D3-84B8-926C-716A752953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s-ES"/>
              <a:t>Test Plan </a:t>
            </a:r>
            <a:r>
              <a:rPr lang="es-ES" err="1"/>
              <a:t>Elaboration</a:t>
            </a:r>
            <a:endParaRPr lang="es-ES"/>
          </a:p>
        </p:txBody>
      </p:sp>
      <p:sp>
        <p:nvSpPr>
          <p:cNvPr id="7" name="Marcador de pie de página 4">
            <a:extLst>
              <a:ext uri="{FF2B5EF4-FFF2-40B4-BE49-F238E27FC236}">
                <a16:creationId xmlns:a16="http://schemas.microsoft.com/office/drawing/2014/main" id="{62D265E8-C11A-A762-5B66-C5CD283875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94790" y="6332220"/>
            <a:ext cx="149733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s-ES"/>
              <a:t>CampManager</a:t>
            </a:r>
          </a:p>
        </p:txBody>
      </p:sp>
      <p:sp>
        <p:nvSpPr>
          <p:cNvPr id="10" name="Contenidor de contingut 8">
            <a:extLst>
              <a:ext uri="{FF2B5EF4-FFF2-40B4-BE49-F238E27FC236}">
                <a16:creationId xmlns:a16="http://schemas.microsoft.com/office/drawing/2014/main" id="{BFA327CC-3984-249B-2BCC-52D1D2336CF4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963613" y="1927225"/>
            <a:ext cx="10342562" cy="4140200"/>
          </a:xfrm>
        </p:spPr>
        <p:txBody>
          <a:bodyPr/>
          <a:lstStyle/>
          <a:p>
            <a:pPr lvl="0"/>
            <a:r>
              <a:rPr lang="ca-ES"/>
              <a:t>Feu clic per editar els estils del text del patró</a:t>
            </a:r>
          </a:p>
          <a:p>
            <a:pPr lvl="1"/>
            <a:r>
              <a:rPr lang="ca-ES"/>
              <a:t>Segon nivell</a:t>
            </a:r>
          </a:p>
          <a:p>
            <a:pPr lvl="2"/>
            <a:r>
              <a:rPr lang="ca-ES"/>
              <a:t>Tercer nivell</a:t>
            </a:r>
          </a:p>
          <a:p>
            <a:pPr lvl="3"/>
            <a:r>
              <a:rPr lang="ca-ES"/>
              <a:t>Quart nivell</a:t>
            </a:r>
          </a:p>
          <a:p>
            <a:pPr lvl="4"/>
            <a:r>
              <a:rPr lang="ca-ES"/>
              <a:t>Cinquè nivell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5862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 userDrawn="1">
          <p15:clr>
            <a:srgbClr val="FBAE40"/>
          </p15:clr>
        </p15:guide>
        <p15:guide id="3" pos="2880" userDrawn="1">
          <p15:clr>
            <a:srgbClr val="FBAE40"/>
          </p15:clr>
        </p15:guide>
        <p15:guide id="4" pos="5160" userDrawn="1">
          <p15:clr>
            <a:srgbClr val="FBAE40"/>
          </p15:clr>
        </p15:guide>
        <p15:guide id="5" pos="2520" userDrawn="1">
          <p15:clr>
            <a:srgbClr val="FBAE40"/>
          </p15:clr>
        </p15:guide>
        <p15:guide id="6" pos="4800" userDrawn="1">
          <p15:clr>
            <a:srgbClr val="FBAE40"/>
          </p15:clr>
        </p15:guide>
        <p15:guide id="7" orient="horz" pos="1224" userDrawn="1">
          <p15:clr>
            <a:srgbClr val="FBAE40"/>
          </p15:clr>
        </p15:guide>
        <p15:guide id="8" orient="horz" pos="1392" userDrawn="1">
          <p15:clr>
            <a:srgbClr val="FBAE40"/>
          </p15:clr>
        </p15:guide>
        <p15:guide id="10" orient="horz" pos="552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ítulo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 noProof="0"/>
              <a:t>Haga clic para editar 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82F761B-6706-439D-9C75-43E751AB195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es-ES" noProof="0" smtClean="0"/>
              <a:pPr rtl="0"/>
              <a:t>‹#›</a:t>
            </a:fld>
            <a:endParaRPr lang="es-ES" noProof="0">
              <a:latin typeface="+mn-lt"/>
            </a:endParaRPr>
          </a:p>
        </p:txBody>
      </p:sp>
      <p:sp>
        <p:nvSpPr>
          <p:cNvPr id="5" name="Marcador de fecha 3">
            <a:extLst>
              <a:ext uri="{FF2B5EF4-FFF2-40B4-BE49-F238E27FC236}">
                <a16:creationId xmlns:a16="http://schemas.microsoft.com/office/drawing/2014/main" id="{25EC0A8F-AC7E-B7F8-FFCB-058601013DA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s-ES"/>
              <a:t>Test Plan </a:t>
            </a:r>
            <a:r>
              <a:rPr lang="es-ES" err="1"/>
              <a:t>Elaboration</a:t>
            </a:r>
            <a:endParaRPr lang="es-ES"/>
          </a:p>
          <a:p>
            <a:endParaRPr lang="es-ES"/>
          </a:p>
        </p:txBody>
      </p:sp>
      <p:sp>
        <p:nvSpPr>
          <p:cNvPr id="6" name="Marcador de pie de página 4">
            <a:extLst>
              <a:ext uri="{FF2B5EF4-FFF2-40B4-BE49-F238E27FC236}">
                <a16:creationId xmlns:a16="http://schemas.microsoft.com/office/drawing/2014/main" id="{E3D52783-16D2-E704-1D82-AE121020A7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94790" y="6332220"/>
            <a:ext cx="149733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s-ES"/>
              <a:t>CampManager</a:t>
            </a:r>
          </a:p>
        </p:txBody>
      </p:sp>
      <p:sp>
        <p:nvSpPr>
          <p:cNvPr id="7" name="Contenidor de contingut 8">
            <a:extLst>
              <a:ext uri="{FF2B5EF4-FFF2-40B4-BE49-F238E27FC236}">
                <a16:creationId xmlns:a16="http://schemas.microsoft.com/office/drawing/2014/main" id="{45789D15-024E-20BC-661B-F8FFB9DBA08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963613" y="1927225"/>
            <a:ext cx="10342562" cy="4140200"/>
          </a:xfrm>
        </p:spPr>
        <p:txBody>
          <a:bodyPr/>
          <a:lstStyle/>
          <a:p>
            <a:pPr lvl="0"/>
            <a:r>
              <a:rPr lang="ca-ES"/>
              <a:t>Feu clic per editar els estils del text del patró</a:t>
            </a:r>
          </a:p>
          <a:p>
            <a:pPr lvl="1"/>
            <a:r>
              <a:rPr lang="ca-ES"/>
              <a:t>Segon nivell</a:t>
            </a:r>
          </a:p>
          <a:p>
            <a:pPr lvl="2"/>
            <a:r>
              <a:rPr lang="ca-ES"/>
              <a:t>Tercer nivell</a:t>
            </a:r>
          </a:p>
          <a:p>
            <a:pPr lvl="3"/>
            <a:r>
              <a:rPr lang="ca-ES"/>
              <a:t>Quart nivell</a:t>
            </a:r>
          </a:p>
          <a:p>
            <a:pPr lvl="4"/>
            <a:r>
              <a:rPr lang="ca-ES"/>
              <a:t>Cinquè nivell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1310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>
            <a:extLst>
              <a:ext uri="{FF2B5EF4-FFF2-40B4-BE49-F238E27FC236}">
                <a16:creationId xmlns:a16="http://schemas.microsoft.com/office/drawing/2014/main" id="{A5C37098-CEB2-1E45-989B-3DD92F3B1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2" y="2476500"/>
            <a:ext cx="7132320" cy="3289971"/>
          </a:xfrm>
          <a:prstGeom prst="rect">
            <a:avLst/>
          </a:prstGeom>
          <a:ln>
            <a:noFill/>
          </a:ln>
        </p:spPr>
        <p:txBody>
          <a:bodyPr lIns="0" tIns="0" rIns="0" bIns="0" rtlCol="0" anchor="t" anchorCtr="0">
            <a:normAutofit/>
          </a:bodyPr>
          <a:lstStyle>
            <a:lvl1pPr>
              <a:lnSpc>
                <a:spcPct val="100000"/>
              </a:lnSpc>
              <a:defRPr sz="2800" b="0" i="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r>
              <a:rPr lang="ca-ES" noProof="0"/>
              <a:t>Feu clic aquí per editar l'estil</a:t>
            </a:r>
            <a:endParaRPr lang="es-ES" noProof="0"/>
          </a:p>
        </p:txBody>
      </p:sp>
      <p:sp>
        <p:nvSpPr>
          <p:cNvPr id="10" name="Cuadro de texto 9">
            <a:extLst>
              <a:ext uri="{FF2B5EF4-FFF2-40B4-BE49-F238E27FC236}">
                <a16:creationId xmlns:a16="http://schemas.microsoft.com/office/drawing/2014/main" id="{E902327D-DBD4-7A4E-ABF2-A946A559A8AD}"/>
              </a:ext>
            </a:extLst>
          </p:cNvPr>
          <p:cNvSpPr txBox="1"/>
          <p:nvPr userDrawn="1"/>
        </p:nvSpPr>
        <p:spPr>
          <a:xfrm>
            <a:off x="699948" y="548291"/>
            <a:ext cx="158937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r>
              <a:rPr lang="es-ES" sz="20000" b="1" noProof="0">
                <a:solidFill>
                  <a:schemeClr val="bg1"/>
                </a:solidFill>
              </a:rPr>
              <a:t>“</a:t>
            </a:r>
          </a:p>
        </p:txBody>
      </p:sp>
      <p:grpSp>
        <p:nvGrpSpPr>
          <p:cNvPr id="18" name="Grupo 17">
            <a:extLst>
              <a:ext uri="{FF2B5EF4-FFF2-40B4-BE49-F238E27FC236}">
                <a16:creationId xmlns:a16="http://schemas.microsoft.com/office/drawing/2014/main" id="{6ACB4ADD-D9F4-984E-B29D-A2CF6D19E810}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19" name="Autoforma 24">
              <a:extLst>
                <a:ext uri="{FF2B5EF4-FFF2-40B4-BE49-F238E27FC236}">
                  <a16:creationId xmlns:a16="http://schemas.microsoft.com/office/drawing/2014/main" id="{5017C477-A988-7041-8A67-3D8294D6AD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/>
            </a:p>
          </p:txBody>
        </p:sp>
        <p:sp>
          <p:nvSpPr>
            <p:cNvPr id="20" name="Forma libre 19">
              <a:extLst>
                <a:ext uri="{FF2B5EF4-FFF2-40B4-BE49-F238E27FC236}">
                  <a16:creationId xmlns:a16="http://schemas.microsoft.com/office/drawing/2014/main" id="{206D7F37-5DD1-A24E-9CCA-84B2A168554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/>
            </a:p>
          </p:txBody>
        </p:sp>
        <p:sp>
          <p:nvSpPr>
            <p:cNvPr id="21" name="Forma libre 20">
              <a:extLst>
                <a:ext uri="{FF2B5EF4-FFF2-40B4-BE49-F238E27FC236}">
                  <a16:creationId xmlns:a16="http://schemas.microsoft.com/office/drawing/2014/main" id="{A6E321C8-096C-1B41-B14F-4CA7AE04BB1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/>
            </a:p>
          </p:txBody>
        </p:sp>
        <p:sp>
          <p:nvSpPr>
            <p:cNvPr id="22" name="Forma libre 21">
              <a:extLst>
                <a:ext uri="{FF2B5EF4-FFF2-40B4-BE49-F238E27FC236}">
                  <a16:creationId xmlns:a16="http://schemas.microsoft.com/office/drawing/2014/main" id="{32B3FDD4-EB13-F44F-99D0-BFAB06F00B3A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/>
            </a:p>
          </p:txBody>
        </p:sp>
        <p:sp>
          <p:nvSpPr>
            <p:cNvPr id="23" name="Forma libre 22">
              <a:extLst>
                <a:ext uri="{FF2B5EF4-FFF2-40B4-BE49-F238E27FC236}">
                  <a16:creationId xmlns:a16="http://schemas.microsoft.com/office/drawing/2014/main" id="{A20BCBD2-A735-0C43-8C55-B384372AC62C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/>
            </a:p>
          </p:txBody>
        </p:sp>
      </p:grpSp>
      <p:grpSp>
        <p:nvGrpSpPr>
          <p:cNvPr id="24" name="Grupo 23">
            <a:extLst>
              <a:ext uri="{FF2B5EF4-FFF2-40B4-BE49-F238E27FC236}">
                <a16:creationId xmlns:a16="http://schemas.microsoft.com/office/drawing/2014/main" id="{669A90A7-BF26-684E-8C8B-638053DA1234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5" name="Forma libre 24">
              <a:extLst>
                <a:ext uri="{FF2B5EF4-FFF2-40B4-BE49-F238E27FC236}">
                  <a16:creationId xmlns:a16="http://schemas.microsoft.com/office/drawing/2014/main" id="{861D8E86-886A-8744-BC4C-FE82B02438F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/>
            </a:p>
          </p:txBody>
        </p:sp>
        <p:sp>
          <p:nvSpPr>
            <p:cNvPr id="26" name="Forma libre 25">
              <a:extLst>
                <a:ext uri="{FF2B5EF4-FFF2-40B4-BE49-F238E27FC236}">
                  <a16:creationId xmlns:a16="http://schemas.microsoft.com/office/drawing/2014/main" id="{2D967470-E96E-8843-AAD2-E0C8B807793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/>
            </a:p>
          </p:txBody>
        </p:sp>
        <p:sp>
          <p:nvSpPr>
            <p:cNvPr id="27" name="Forma libre 26">
              <a:extLst>
                <a:ext uri="{FF2B5EF4-FFF2-40B4-BE49-F238E27FC236}">
                  <a16:creationId xmlns:a16="http://schemas.microsoft.com/office/drawing/2014/main" id="{C8A27D09-765D-3949-BCCA-238C3514D4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/>
            </a:p>
          </p:txBody>
        </p:sp>
      </p:grpSp>
    </p:spTree>
    <p:extLst>
      <p:ext uri="{BB962C8B-B14F-4D97-AF65-F5344CB8AC3E}">
        <p14:creationId xmlns:p14="http://schemas.microsoft.com/office/powerpoint/2010/main" val="14478292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 userDrawn="1">
          <p15:clr>
            <a:srgbClr val="FBAE40"/>
          </p15:clr>
        </p15:guide>
        <p15:guide id="3" pos="2880" userDrawn="1">
          <p15:clr>
            <a:srgbClr val="FBAE40"/>
          </p15:clr>
        </p15:guide>
        <p15:guide id="4" pos="5160" userDrawn="1">
          <p15:clr>
            <a:srgbClr val="FBAE40"/>
          </p15:clr>
        </p15:guide>
        <p15:guide id="5" pos="2520" userDrawn="1">
          <p15:clr>
            <a:srgbClr val="FBAE40"/>
          </p15:clr>
        </p15:guide>
        <p15:guide id="6" pos="4800" userDrawn="1">
          <p15:clr>
            <a:srgbClr val="FBAE40"/>
          </p15:clr>
        </p15:guide>
        <p15:guide id="7" orient="horz" pos="1560">
          <p15:clr>
            <a:srgbClr val="FBAE40"/>
          </p15:clr>
        </p15:guide>
        <p15:guide id="8" orient="horz" pos="1752" userDrawn="1">
          <p15:clr>
            <a:srgbClr val="FBAE40"/>
          </p15:clr>
        </p15:guide>
        <p15:guide id="9" orient="horz" pos="1248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quip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upo 24">
            <a:extLst>
              <a:ext uri="{FF2B5EF4-FFF2-40B4-BE49-F238E27FC236}">
                <a16:creationId xmlns:a16="http://schemas.microsoft.com/office/drawing/2014/main" id="{A7D9F21A-75CF-6045-8FA1-C4F4E21B699C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6" name="Forma libre 25">
              <a:extLst>
                <a:ext uri="{FF2B5EF4-FFF2-40B4-BE49-F238E27FC236}">
                  <a16:creationId xmlns:a16="http://schemas.microsoft.com/office/drawing/2014/main" id="{AEA7E377-BB07-FA43-B532-10A92EE030B0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/>
            </a:p>
          </p:txBody>
        </p:sp>
        <p:sp>
          <p:nvSpPr>
            <p:cNvPr id="27" name="Forma libre 26">
              <a:extLst>
                <a:ext uri="{FF2B5EF4-FFF2-40B4-BE49-F238E27FC236}">
                  <a16:creationId xmlns:a16="http://schemas.microsoft.com/office/drawing/2014/main" id="{F18DE645-B3D5-2F4E-AAD6-002FEF13A310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/>
            </a:p>
          </p:txBody>
        </p:sp>
        <p:sp>
          <p:nvSpPr>
            <p:cNvPr id="36" name="Forma libre 35">
              <a:extLst>
                <a:ext uri="{FF2B5EF4-FFF2-40B4-BE49-F238E27FC236}">
                  <a16:creationId xmlns:a16="http://schemas.microsoft.com/office/drawing/2014/main" id="{B90F6499-BA50-2340-A026-32C79B6BFA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/>
            </a:p>
          </p:txBody>
        </p:sp>
      </p:grpSp>
      <p:sp>
        <p:nvSpPr>
          <p:cNvPr id="38" name="Marcador de posición de imagen 25">
            <a:extLst>
              <a:ext uri="{FF2B5EF4-FFF2-40B4-BE49-F238E27FC236}">
                <a16:creationId xmlns:a16="http://schemas.microsoft.com/office/drawing/2014/main" id="{2274C164-503B-E746-A155-849A9BC2406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54268" y="2572883"/>
            <a:ext cx="2118245" cy="2037217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ca-ES" noProof="0"/>
              <a:t>Feu clic a la icona per afegir una imatge</a:t>
            </a:r>
            <a:endParaRPr lang="es-ES" noProof="0"/>
          </a:p>
        </p:txBody>
      </p:sp>
      <p:sp>
        <p:nvSpPr>
          <p:cNvPr id="61" name="Título 1">
            <a:extLst>
              <a:ext uri="{FF2B5EF4-FFF2-40B4-BE49-F238E27FC236}">
                <a16:creationId xmlns:a16="http://schemas.microsoft.com/office/drawing/2014/main" id="{E2F20AFE-B282-5146-B0D6-F2FC1B6D3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2" y="879063"/>
            <a:ext cx="75322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ca-ES" noProof="0"/>
              <a:t>Feu clic aquí per editar l'estil</a:t>
            </a:r>
            <a:endParaRPr lang="es-ES" noProof="0"/>
          </a:p>
        </p:txBody>
      </p:sp>
      <p:cxnSp>
        <p:nvCxnSpPr>
          <p:cNvPr id="62" name="Conector recto 61">
            <a:extLst>
              <a:ext uri="{FF2B5EF4-FFF2-40B4-BE49-F238E27FC236}">
                <a16:creationId xmlns:a16="http://schemas.microsoft.com/office/drawing/2014/main" id="{F777D2F0-DE3F-8343-B97A-E7FA440532FD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0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Marcador de posición de imagen 25">
            <a:extLst>
              <a:ext uri="{FF2B5EF4-FFF2-40B4-BE49-F238E27FC236}">
                <a16:creationId xmlns:a16="http://schemas.microsoft.com/office/drawing/2014/main" id="{AF1B5ED8-33F6-FB44-AA92-F0D227BB310C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658280" y="2572883"/>
            <a:ext cx="2118245" cy="2037217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ca-ES" noProof="0"/>
              <a:t>Feu clic a la icona per afegir una imatge</a:t>
            </a:r>
            <a:endParaRPr lang="es-ES" noProof="0"/>
          </a:p>
        </p:txBody>
      </p:sp>
      <p:sp>
        <p:nvSpPr>
          <p:cNvPr id="72" name="Marcador de texto 29">
            <a:extLst>
              <a:ext uri="{FF2B5EF4-FFF2-40B4-BE49-F238E27FC236}">
                <a16:creationId xmlns:a16="http://schemas.microsoft.com/office/drawing/2014/main" id="{0D824BDD-2D23-C943-8FE9-60B7B23B5EC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52500" y="5393169"/>
            <a:ext cx="2133600" cy="369332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ca-ES" noProof="0"/>
              <a:t>Feu clic per editar els estils del text del patró</a:t>
            </a:r>
          </a:p>
        </p:txBody>
      </p:sp>
      <p:sp>
        <p:nvSpPr>
          <p:cNvPr id="73" name="Marcador de texto 29">
            <a:extLst>
              <a:ext uri="{FF2B5EF4-FFF2-40B4-BE49-F238E27FC236}">
                <a16:creationId xmlns:a16="http://schemas.microsoft.com/office/drawing/2014/main" id="{2F3D441E-DFB1-084B-8192-C6CBECCA40B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52500" y="4986745"/>
            <a:ext cx="2133600" cy="205837"/>
          </a:xfrm>
        </p:spPr>
        <p:txBody>
          <a:bodyPr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ca-ES" noProof="0"/>
              <a:t>Feu clic per editar els estils del text del patró</a:t>
            </a:r>
          </a:p>
        </p:txBody>
      </p:sp>
      <p:sp>
        <p:nvSpPr>
          <p:cNvPr id="74" name="Marcador de texto 29">
            <a:extLst>
              <a:ext uri="{FF2B5EF4-FFF2-40B4-BE49-F238E27FC236}">
                <a16:creationId xmlns:a16="http://schemas.microsoft.com/office/drawing/2014/main" id="{25797825-E7AE-2C41-A965-E6F0D70D97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63042" y="5393169"/>
            <a:ext cx="2128157" cy="369332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ca-ES" noProof="0"/>
              <a:t>Feu clic per editar els estils del text del patró</a:t>
            </a:r>
          </a:p>
        </p:txBody>
      </p:sp>
      <p:sp>
        <p:nvSpPr>
          <p:cNvPr id="75" name="Marcador de texto 29">
            <a:extLst>
              <a:ext uri="{FF2B5EF4-FFF2-40B4-BE49-F238E27FC236}">
                <a16:creationId xmlns:a16="http://schemas.microsoft.com/office/drawing/2014/main" id="{63C1927C-E23B-204E-9F3A-2A67D2BF70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663042" y="4986745"/>
            <a:ext cx="2128157" cy="205837"/>
          </a:xfrm>
        </p:spPr>
        <p:txBody>
          <a:bodyPr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ca-ES" noProof="0"/>
              <a:t>Feu clic per editar els estils del text del patró</a:t>
            </a:r>
          </a:p>
        </p:txBody>
      </p:sp>
      <p:sp>
        <p:nvSpPr>
          <p:cNvPr id="76" name="Marcador de texto 29">
            <a:extLst>
              <a:ext uri="{FF2B5EF4-FFF2-40B4-BE49-F238E27FC236}">
                <a16:creationId xmlns:a16="http://schemas.microsoft.com/office/drawing/2014/main" id="{EC81F0F5-C204-7248-A336-A655814A8A3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67054" y="5393169"/>
            <a:ext cx="2129245" cy="369332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ca-ES" noProof="0"/>
              <a:t>Feu clic per editar els estils del text del patró</a:t>
            </a:r>
          </a:p>
        </p:txBody>
      </p:sp>
      <p:sp>
        <p:nvSpPr>
          <p:cNvPr id="77" name="Marcador de texto 29">
            <a:extLst>
              <a:ext uri="{FF2B5EF4-FFF2-40B4-BE49-F238E27FC236}">
                <a16:creationId xmlns:a16="http://schemas.microsoft.com/office/drawing/2014/main" id="{C9FEF82E-4E9C-8343-9D36-C4A00D7137C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367054" y="4986745"/>
            <a:ext cx="2129245" cy="205837"/>
          </a:xfrm>
        </p:spPr>
        <p:txBody>
          <a:bodyPr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ca-ES" noProof="0"/>
              <a:t>Feu clic per editar els estils del text del patró</a:t>
            </a:r>
          </a:p>
        </p:txBody>
      </p:sp>
      <p:sp>
        <p:nvSpPr>
          <p:cNvPr id="78" name="Marcador de texto 29">
            <a:extLst>
              <a:ext uri="{FF2B5EF4-FFF2-40B4-BE49-F238E27FC236}">
                <a16:creationId xmlns:a16="http://schemas.microsoft.com/office/drawing/2014/main" id="{F8AF6664-A005-7A42-9AEF-C5AA5603E49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110254" y="5393169"/>
            <a:ext cx="2129245" cy="369332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ca-ES" noProof="0"/>
              <a:t>Feu clic per editar els estils del text del patró</a:t>
            </a:r>
          </a:p>
        </p:txBody>
      </p:sp>
      <p:sp>
        <p:nvSpPr>
          <p:cNvPr id="79" name="Marcador de texto 29">
            <a:extLst>
              <a:ext uri="{FF2B5EF4-FFF2-40B4-BE49-F238E27FC236}">
                <a16:creationId xmlns:a16="http://schemas.microsoft.com/office/drawing/2014/main" id="{5F6C1E52-E2B6-5F45-A863-5BB35ABAFCD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110254" y="4986745"/>
            <a:ext cx="2129245" cy="205837"/>
          </a:xfrm>
        </p:spPr>
        <p:txBody>
          <a:bodyPr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ca-ES" noProof="0"/>
              <a:t>Feu clic per editar els estils del text del patró</a:t>
            </a:r>
          </a:p>
        </p:txBody>
      </p:sp>
      <p:grpSp>
        <p:nvGrpSpPr>
          <p:cNvPr id="23" name="Grupo 22">
            <a:extLst>
              <a:ext uri="{FF2B5EF4-FFF2-40B4-BE49-F238E27FC236}">
                <a16:creationId xmlns:a16="http://schemas.microsoft.com/office/drawing/2014/main" id="{EFD0B2D5-B3C2-D847-A220-86CB6A37E418}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28" name="Autoforma 24">
              <a:extLst>
                <a:ext uri="{FF2B5EF4-FFF2-40B4-BE49-F238E27FC236}">
                  <a16:creationId xmlns:a16="http://schemas.microsoft.com/office/drawing/2014/main" id="{A7FD25A4-760F-814C-915F-DD6E89CA3A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/>
            </a:p>
          </p:txBody>
        </p:sp>
        <p:sp>
          <p:nvSpPr>
            <p:cNvPr id="29" name="Forma libre 28">
              <a:extLst>
                <a:ext uri="{FF2B5EF4-FFF2-40B4-BE49-F238E27FC236}">
                  <a16:creationId xmlns:a16="http://schemas.microsoft.com/office/drawing/2014/main" id="{A0CC8369-E81F-D447-87D8-1AF0C58EAC0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/>
            </a:p>
          </p:txBody>
        </p:sp>
        <p:sp>
          <p:nvSpPr>
            <p:cNvPr id="30" name="Forma libre 29">
              <a:extLst>
                <a:ext uri="{FF2B5EF4-FFF2-40B4-BE49-F238E27FC236}">
                  <a16:creationId xmlns:a16="http://schemas.microsoft.com/office/drawing/2014/main" id="{C41CA81E-EF54-D048-8775-CD4AB37A7DF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/>
            </a:p>
          </p:txBody>
        </p:sp>
        <p:sp>
          <p:nvSpPr>
            <p:cNvPr id="31" name="Forma libre 30">
              <a:extLst>
                <a:ext uri="{FF2B5EF4-FFF2-40B4-BE49-F238E27FC236}">
                  <a16:creationId xmlns:a16="http://schemas.microsoft.com/office/drawing/2014/main" id="{D95A4B85-923E-B641-B239-2A1999AB294B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/>
            </a:p>
          </p:txBody>
        </p:sp>
        <p:sp>
          <p:nvSpPr>
            <p:cNvPr id="32" name="Forma libre 31">
              <a:extLst>
                <a:ext uri="{FF2B5EF4-FFF2-40B4-BE49-F238E27FC236}">
                  <a16:creationId xmlns:a16="http://schemas.microsoft.com/office/drawing/2014/main" id="{501386DC-76EB-F34E-AD0E-22957D3B38D5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/>
            </a:p>
          </p:txBody>
        </p:sp>
      </p:grpSp>
      <p:sp>
        <p:nvSpPr>
          <p:cNvPr id="66" name="Marcador de posición de imagen 25">
            <a:extLst>
              <a:ext uri="{FF2B5EF4-FFF2-40B4-BE49-F238E27FC236}">
                <a16:creationId xmlns:a16="http://schemas.microsoft.com/office/drawing/2014/main" id="{2D21D633-C51E-E94E-BAE3-96F52F76E496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362292" y="2572883"/>
            <a:ext cx="2118245" cy="2037217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ca-ES" noProof="0"/>
              <a:t>Feu clic a la icona per afegir una imatge</a:t>
            </a:r>
            <a:endParaRPr lang="es-ES" noProof="0"/>
          </a:p>
        </p:txBody>
      </p:sp>
      <p:sp>
        <p:nvSpPr>
          <p:cNvPr id="69" name="Marcador de posición de imagen 25">
            <a:extLst>
              <a:ext uri="{FF2B5EF4-FFF2-40B4-BE49-F238E27FC236}">
                <a16:creationId xmlns:a16="http://schemas.microsoft.com/office/drawing/2014/main" id="{639EFA5A-9C69-DF4D-81B7-FA1F8CCCF934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9112023" y="2572883"/>
            <a:ext cx="2118245" cy="2037217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ca-ES" noProof="0"/>
              <a:t>Feu clic a la icona per afegir una imatge</a:t>
            </a:r>
            <a:endParaRPr lang="es-ES" noProof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4192EF2-9336-43EF-A365-1F54000F7DE9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es-ES" noProof="0" smtClean="0"/>
              <a:pPr rtl="0"/>
              <a:t>‹#›</a:t>
            </a:fld>
            <a:endParaRPr lang="es-ES" noProof="0"/>
          </a:p>
        </p:txBody>
      </p:sp>
      <p:sp>
        <p:nvSpPr>
          <p:cNvPr id="5" name="Marcador de fecha 3">
            <a:extLst>
              <a:ext uri="{FF2B5EF4-FFF2-40B4-BE49-F238E27FC236}">
                <a16:creationId xmlns:a16="http://schemas.microsoft.com/office/drawing/2014/main" id="{EE566F8D-720B-42B4-83B1-0EAEBD184C9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s-ES"/>
              <a:t>Test Plan </a:t>
            </a:r>
            <a:r>
              <a:rPr lang="es-ES" err="1"/>
              <a:t>Elaboration</a:t>
            </a:r>
            <a:endParaRPr lang="es-ES"/>
          </a:p>
        </p:txBody>
      </p:sp>
      <p:sp>
        <p:nvSpPr>
          <p:cNvPr id="6" name="Marcador de pie de página 4">
            <a:extLst>
              <a:ext uri="{FF2B5EF4-FFF2-40B4-BE49-F238E27FC236}">
                <a16:creationId xmlns:a16="http://schemas.microsoft.com/office/drawing/2014/main" id="{C3F1A5A2-1C23-BCF3-1481-5A70BD31D6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94790" y="6332220"/>
            <a:ext cx="149733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s-ES"/>
              <a:t>CampManager</a:t>
            </a:r>
          </a:p>
        </p:txBody>
      </p:sp>
    </p:spTree>
    <p:extLst>
      <p:ext uri="{BB962C8B-B14F-4D97-AF65-F5344CB8AC3E}">
        <p14:creationId xmlns:p14="http://schemas.microsoft.com/office/powerpoint/2010/main" val="9963624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 userDrawn="1">
          <p15:clr>
            <a:srgbClr val="FBAE40"/>
          </p15:clr>
        </p15:guide>
        <p15:guide id="3" pos="2304" userDrawn="1">
          <p15:clr>
            <a:srgbClr val="FBAE40"/>
          </p15:clr>
        </p15:guide>
        <p15:guide id="4" pos="4008" userDrawn="1">
          <p15:clr>
            <a:srgbClr val="FBAE40"/>
          </p15:clr>
        </p15:guide>
        <p15:guide id="5" pos="1944" userDrawn="1">
          <p15:clr>
            <a:srgbClr val="FBAE40"/>
          </p15:clr>
        </p15:guide>
        <p15:guide id="6" pos="3648" userDrawn="1">
          <p15:clr>
            <a:srgbClr val="FBAE40"/>
          </p15:clr>
        </p15:guide>
        <p15:guide id="7" orient="horz" pos="1392" userDrawn="1">
          <p15:clr>
            <a:srgbClr val="FBAE40"/>
          </p15:clr>
        </p15:guide>
        <p15:guide id="8" orient="horz" pos="552" userDrawn="1">
          <p15:clr>
            <a:srgbClr val="FBAE40"/>
          </p15:clr>
        </p15:guide>
        <p15:guide id="9" orient="horz" pos="1224" userDrawn="1">
          <p15:clr>
            <a:srgbClr val="FBAE40"/>
          </p15:clr>
        </p15:guide>
        <p15:guide id="10" pos="5352" userDrawn="1">
          <p15:clr>
            <a:srgbClr val="FBAE40"/>
          </p15:clr>
        </p15:guide>
        <p15:guide id="11" pos="5736" userDrawn="1">
          <p15:clr>
            <a:srgbClr val="FBAE40"/>
          </p15:clr>
        </p15:guide>
        <p15:guide id="12" orient="horz" pos="2904" userDrawn="1">
          <p15:clr>
            <a:srgbClr val="FBAE40"/>
          </p15:clr>
        </p15:guide>
        <p15:guide id="13" orient="horz" pos="1608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cala de tiemp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040046AF-E5BF-854D-9986-7C3019770FE7}"/>
              </a:ext>
            </a:extLst>
          </p:cNvPr>
          <p:cNvCxnSpPr>
            <a:cxnSpLocks/>
          </p:cNvCxnSpPr>
          <p:nvPr userDrawn="1"/>
        </p:nvCxnSpPr>
        <p:spPr>
          <a:xfrm flipH="1">
            <a:off x="1045959" y="2213783"/>
            <a:ext cx="2136" cy="1828800"/>
          </a:xfrm>
          <a:prstGeom prst="line">
            <a:avLst/>
          </a:prstGeom>
          <a:ln w="165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cto 25">
            <a:extLst>
              <a:ext uri="{FF2B5EF4-FFF2-40B4-BE49-F238E27FC236}">
                <a16:creationId xmlns:a16="http://schemas.microsoft.com/office/drawing/2014/main" id="{76CA14A6-0144-BC49-A8D4-C979D13258C0}"/>
              </a:ext>
            </a:extLst>
          </p:cNvPr>
          <p:cNvCxnSpPr>
            <a:cxnSpLocks/>
          </p:cNvCxnSpPr>
          <p:nvPr userDrawn="1"/>
        </p:nvCxnSpPr>
        <p:spPr>
          <a:xfrm flipH="1">
            <a:off x="7878674" y="2213783"/>
            <a:ext cx="11102" cy="1828800"/>
          </a:xfrm>
          <a:prstGeom prst="line">
            <a:avLst/>
          </a:prstGeom>
          <a:ln w="165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cto 23">
            <a:extLst>
              <a:ext uri="{FF2B5EF4-FFF2-40B4-BE49-F238E27FC236}">
                <a16:creationId xmlns:a16="http://schemas.microsoft.com/office/drawing/2014/main" id="{77C43222-5868-0247-838F-58F4F6C8EE75}"/>
              </a:ext>
            </a:extLst>
          </p:cNvPr>
          <p:cNvCxnSpPr>
            <a:cxnSpLocks/>
          </p:cNvCxnSpPr>
          <p:nvPr userDrawn="1"/>
        </p:nvCxnSpPr>
        <p:spPr>
          <a:xfrm flipH="1">
            <a:off x="4423889" y="3895941"/>
            <a:ext cx="2136" cy="1828800"/>
          </a:xfrm>
          <a:prstGeom prst="line">
            <a:avLst/>
          </a:prstGeom>
          <a:ln w="165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ítulo 1">
            <a:extLst>
              <a:ext uri="{FF2B5EF4-FFF2-40B4-BE49-F238E27FC236}">
                <a16:creationId xmlns:a16="http://schemas.microsoft.com/office/drawing/2014/main" id="{46EEE005-F78A-9D4F-B159-964376C387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 noProof="0"/>
              <a:t>Haga clic para editar </a:t>
            </a:r>
          </a:p>
        </p:txBody>
      </p:sp>
      <p:sp>
        <p:nvSpPr>
          <p:cNvPr id="96" name="Marcador de texto 29">
            <a:extLst>
              <a:ext uri="{FF2B5EF4-FFF2-40B4-BE49-F238E27FC236}">
                <a16:creationId xmlns:a16="http://schemas.microsoft.com/office/drawing/2014/main" id="{FC61536F-8EA7-5A48-AF76-8B0E251BD8C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96955" y="2934856"/>
            <a:ext cx="2133600" cy="369332"/>
          </a:xfrm>
          <a:ln>
            <a:noFill/>
          </a:ln>
        </p:spPr>
        <p:txBody>
          <a:bodyPr lIns="0" tIns="0" rIns="0" bIns="0" rtlCol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es-ES" noProof="0"/>
              <a:t>Haga clic para editar </a:t>
            </a:r>
          </a:p>
        </p:txBody>
      </p:sp>
      <p:sp>
        <p:nvSpPr>
          <p:cNvPr id="97" name="Marcador de texto 29">
            <a:extLst>
              <a:ext uri="{FF2B5EF4-FFF2-40B4-BE49-F238E27FC236}">
                <a16:creationId xmlns:a16="http://schemas.microsoft.com/office/drawing/2014/main" id="{64FFD994-BD97-ED49-8607-286ECBB1CDA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96955" y="2568686"/>
            <a:ext cx="2133600" cy="205837"/>
          </a:xfrm>
          <a:ln>
            <a:noFill/>
          </a:ln>
        </p:spPr>
        <p:txBody>
          <a:bodyPr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es-ES" noProof="0"/>
              <a:t>Haga clic para editar </a:t>
            </a:r>
          </a:p>
        </p:txBody>
      </p:sp>
      <p:sp>
        <p:nvSpPr>
          <p:cNvPr id="102" name="Marcador de texto 29">
            <a:extLst>
              <a:ext uri="{FF2B5EF4-FFF2-40B4-BE49-F238E27FC236}">
                <a16:creationId xmlns:a16="http://schemas.microsoft.com/office/drawing/2014/main" id="{D1ADE805-BFBC-ED47-B9CB-6CB2FF02E86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710599" y="5087328"/>
            <a:ext cx="2133600" cy="369332"/>
          </a:xfrm>
          <a:ln>
            <a:noFill/>
          </a:ln>
        </p:spPr>
        <p:txBody>
          <a:bodyPr lIns="0" tIns="0" rIns="0" bIns="0" rtlCol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es-ES" noProof="0"/>
              <a:t>Haga clic para editar </a:t>
            </a:r>
          </a:p>
        </p:txBody>
      </p:sp>
      <p:sp>
        <p:nvSpPr>
          <p:cNvPr id="103" name="Marcador de texto 29">
            <a:extLst>
              <a:ext uri="{FF2B5EF4-FFF2-40B4-BE49-F238E27FC236}">
                <a16:creationId xmlns:a16="http://schemas.microsoft.com/office/drawing/2014/main" id="{334A3589-641F-F547-891B-149579153B7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710599" y="4701908"/>
            <a:ext cx="2133600" cy="205837"/>
          </a:xfrm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lang="en-US" sz="1800" spc="0" baseline="0" dirty="0"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marL="0" lvl="0" indent="0" rtl="0">
              <a:spcBef>
                <a:spcPts val="400"/>
              </a:spcBef>
              <a:buNone/>
            </a:pPr>
            <a:r>
              <a:rPr lang="es-ES" noProof="0"/>
              <a:t>Haga clic para editar </a:t>
            </a:r>
          </a:p>
        </p:txBody>
      </p:sp>
      <p:sp>
        <p:nvSpPr>
          <p:cNvPr id="108" name="Marcador de texto 29">
            <a:extLst>
              <a:ext uri="{FF2B5EF4-FFF2-40B4-BE49-F238E27FC236}">
                <a16:creationId xmlns:a16="http://schemas.microsoft.com/office/drawing/2014/main" id="{8357CA0F-1A55-B145-8305-562F0DF2254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136324" y="2934856"/>
            <a:ext cx="2133600" cy="369332"/>
          </a:xfrm>
          <a:ln>
            <a:noFill/>
          </a:ln>
        </p:spPr>
        <p:txBody>
          <a:bodyPr lIns="0" tIns="0" rIns="0" bIns="0" rtlCol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es-ES" noProof="0"/>
              <a:t>Haga clic para editar </a:t>
            </a:r>
          </a:p>
        </p:txBody>
      </p:sp>
      <p:sp>
        <p:nvSpPr>
          <p:cNvPr id="109" name="Marcador de texto 29">
            <a:extLst>
              <a:ext uri="{FF2B5EF4-FFF2-40B4-BE49-F238E27FC236}">
                <a16:creationId xmlns:a16="http://schemas.microsoft.com/office/drawing/2014/main" id="{D6C49F6F-AF28-8942-8442-8F54A1DC388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136324" y="2568686"/>
            <a:ext cx="2133600" cy="205837"/>
          </a:xfrm>
          <a:ln>
            <a:noFill/>
          </a:ln>
        </p:spPr>
        <p:txBody>
          <a:bodyPr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es-ES" noProof="0"/>
              <a:t>Haga clic para editar </a:t>
            </a:r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4CE2724A-BCA1-604F-9D18-BF05746408C2}"/>
              </a:ext>
            </a:extLst>
          </p:cNvPr>
          <p:cNvCxnSpPr/>
          <p:nvPr userDrawn="1"/>
        </p:nvCxnSpPr>
        <p:spPr>
          <a:xfrm>
            <a:off x="967689" y="3968780"/>
            <a:ext cx="10275477" cy="0"/>
          </a:xfrm>
          <a:prstGeom prst="line">
            <a:avLst/>
          </a:prstGeom>
          <a:ln w="165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ángulo 43">
            <a:extLst>
              <a:ext uri="{FF2B5EF4-FFF2-40B4-BE49-F238E27FC236}">
                <a16:creationId xmlns:a16="http://schemas.microsoft.com/office/drawing/2014/main" id="{4923D7D1-A9CC-C34C-86FF-43B5C8978712}"/>
              </a:ext>
            </a:extLst>
          </p:cNvPr>
          <p:cNvSpPr/>
          <p:nvPr userDrawn="1"/>
        </p:nvSpPr>
        <p:spPr>
          <a:xfrm>
            <a:off x="964323" y="3883241"/>
            <a:ext cx="163271" cy="16327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47" name="Rectángulo 46">
            <a:extLst>
              <a:ext uri="{FF2B5EF4-FFF2-40B4-BE49-F238E27FC236}">
                <a16:creationId xmlns:a16="http://schemas.microsoft.com/office/drawing/2014/main" id="{6119FF13-13AB-3448-B24E-58E18B3CE2B6}"/>
              </a:ext>
            </a:extLst>
          </p:cNvPr>
          <p:cNvSpPr/>
          <p:nvPr userDrawn="1"/>
        </p:nvSpPr>
        <p:spPr>
          <a:xfrm>
            <a:off x="4344390" y="3892012"/>
            <a:ext cx="163271" cy="16327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7" name="Rectángulo 26">
            <a:extLst>
              <a:ext uri="{FF2B5EF4-FFF2-40B4-BE49-F238E27FC236}">
                <a16:creationId xmlns:a16="http://schemas.microsoft.com/office/drawing/2014/main" id="{22F8F982-870E-AE44-B0D3-B3313BC48DB7}"/>
              </a:ext>
            </a:extLst>
          </p:cNvPr>
          <p:cNvSpPr/>
          <p:nvPr userDrawn="1"/>
        </p:nvSpPr>
        <p:spPr>
          <a:xfrm>
            <a:off x="7797038" y="3883241"/>
            <a:ext cx="163271" cy="16327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F4D6BAD-56F4-42F1-A2B3-FDB73364FD40}"/>
              </a:ext>
            </a:extLst>
          </p:cNvPr>
          <p:cNvSpPr>
            <a:spLocks noGrp="1"/>
          </p:cNvSpPr>
          <p:nvPr>
            <p:ph type="sldNum" sz="quarter" idx="38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es-ES" noProof="0" smtClean="0"/>
              <a:pPr rtl="0"/>
              <a:t>‹#›</a:t>
            </a:fld>
            <a:endParaRPr lang="es-ES" noProof="0">
              <a:latin typeface="+mn-lt"/>
            </a:endParaRPr>
          </a:p>
        </p:txBody>
      </p:sp>
      <p:sp>
        <p:nvSpPr>
          <p:cNvPr id="5" name="Marcador de fecha 3">
            <a:extLst>
              <a:ext uri="{FF2B5EF4-FFF2-40B4-BE49-F238E27FC236}">
                <a16:creationId xmlns:a16="http://schemas.microsoft.com/office/drawing/2014/main" id="{1EBB5380-67EF-CC37-210F-1ECDC7F2901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s-ES"/>
              <a:t>Test Plan </a:t>
            </a:r>
            <a:r>
              <a:rPr lang="es-ES" err="1"/>
              <a:t>Elaboration</a:t>
            </a:r>
            <a:endParaRPr lang="es-ES"/>
          </a:p>
        </p:txBody>
      </p:sp>
      <p:sp>
        <p:nvSpPr>
          <p:cNvPr id="6" name="Marcador de pie de página 4">
            <a:extLst>
              <a:ext uri="{FF2B5EF4-FFF2-40B4-BE49-F238E27FC236}">
                <a16:creationId xmlns:a16="http://schemas.microsoft.com/office/drawing/2014/main" id="{54217879-3970-8DC3-02D7-C56B20534C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94790" y="6332220"/>
            <a:ext cx="149733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s-ES"/>
              <a:t>CampManager</a:t>
            </a:r>
          </a:p>
        </p:txBody>
      </p:sp>
    </p:spTree>
    <p:extLst>
      <p:ext uri="{BB962C8B-B14F-4D97-AF65-F5344CB8AC3E}">
        <p14:creationId xmlns:p14="http://schemas.microsoft.com/office/powerpoint/2010/main" val="29861552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 userDrawn="1">
          <p15:clr>
            <a:srgbClr val="FBAE40"/>
          </p15:clr>
        </p15:guide>
        <p15:guide id="3" pos="2880" userDrawn="1">
          <p15:clr>
            <a:srgbClr val="FBAE40"/>
          </p15:clr>
        </p15:guide>
        <p15:guide id="4" pos="5160" userDrawn="1">
          <p15:clr>
            <a:srgbClr val="FBAE40"/>
          </p15:clr>
        </p15:guide>
        <p15:guide id="5" pos="2520" userDrawn="1">
          <p15:clr>
            <a:srgbClr val="FBAE40"/>
          </p15:clr>
        </p15:guide>
        <p15:guide id="6" pos="4800" userDrawn="1">
          <p15:clr>
            <a:srgbClr val="FBAE40"/>
          </p15:clr>
        </p15:guide>
        <p15:guide id="7" orient="horz" pos="1224" userDrawn="1">
          <p15:clr>
            <a:srgbClr val="FBAE40"/>
          </p15:clr>
        </p15:guide>
        <p15:guide id="8" orient="horz" pos="3768" userDrawn="1">
          <p15:clr>
            <a:srgbClr val="FBAE40"/>
          </p15:clr>
        </p15:guide>
        <p15:guide id="9" orient="horz" pos="552" userDrawn="1">
          <p15:clr>
            <a:srgbClr val="FBAE40"/>
          </p15:clr>
        </p15:guide>
        <p15:guide id="10" orient="horz" pos="1512" userDrawn="1">
          <p15:clr>
            <a:srgbClr val="FBAE40"/>
          </p15:clr>
        </p15:guide>
        <p15:guide id="11" orient="horz" pos="2832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EED84C6-50E6-6C43-8031-AFF6268E0C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71550" y="1825625"/>
            <a:ext cx="1038225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12" name="Marcador de título 11">
            <a:extLst>
              <a:ext uri="{FF2B5EF4-FFF2-40B4-BE49-F238E27FC236}">
                <a16:creationId xmlns:a16="http://schemas.microsoft.com/office/drawing/2014/main" id="{D41FC0AE-253D-D242-9C88-017078F8A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365125"/>
            <a:ext cx="104013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0" name="Marcador de fecha 3">
            <a:extLst>
              <a:ext uri="{FF2B5EF4-FFF2-40B4-BE49-F238E27FC236}">
                <a16:creationId xmlns:a16="http://schemas.microsoft.com/office/drawing/2014/main" id="{EF47083A-6D76-4B4D-87CA-E08E212F7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s-ES"/>
              <a:t>Test Plan </a:t>
            </a:r>
            <a:r>
              <a:rPr lang="es-ES" err="1"/>
              <a:t>Elaboration</a:t>
            </a:r>
            <a:endParaRPr lang="es-ES"/>
          </a:p>
        </p:txBody>
      </p:sp>
      <p:sp>
        <p:nvSpPr>
          <p:cNvPr id="32" name="Marcador de posición de número de diapositiva 5">
            <a:extLst>
              <a:ext uri="{FF2B5EF4-FFF2-40B4-BE49-F238E27FC236}">
                <a16:creationId xmlns:a16="http://schemas.microsoft.com/office/drawing/2014/main" id="{C8ADA0DF-3751-9A48-8A21-59F01C782D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71550" y="6332220"/>
            <a:ext cx="52324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294A09A9-5501-47C1-A89A-A340965A2BE2}" type="slidenum">
              <a:rPr lang="es-ES" noProof="0" smtClean="0"/>
              <a:pPr rtl="0"/>
              <a:t>‹#›</a:t>
            </a:fld>
            <a:endParaRPr lang="es-ES" noProof="0">
              <a:latin typeface="+mn-lt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17EF5E-5947-8BAE-3490-4FA4FFC873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35158922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9" r:id="rId1"/>
    <p:sldLayoutId id="2147483693" r:id="rId2"/>
    <p:sldLayoutId id="2147483671" r:id="rId3"/>
    <p:sldLayoutId id="2147483672" r:id="rId4"/>
    <p:sldLayoutId id="2147483673" r:id="rId5"/>
    <p:sldLayoutId id="2147483684" r:id="rId6"/>
    <p:sldLayoutId id="2147483675" r:id="rId7"/>
    <p:sldLayoutId id="2147483676" r:id="rId8"/>
    <p:sldLayoutId id="2147483677" r:id="rId9"/>
    <p:sldLayoutId id="2147483685" r:id="rId10"/>
    <p:sldLayoutId id="2147483688" r:id="rId11"/>
    <p:sldLayoutId id="2147483692" r:id="rId12"/>
    <p:sldLayoutId id="2147483682" r:id="rId1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 spc="100" baseline="0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240">
          <p15:clr>
            <a:srgbClr val="547EBF"/>
          </p15:clr>
        </p15:guide>
        <p15:guide id="4" orient="horz" pos="240">
          <p15:clr>
            <a:srgbClr val="547EBF"/>
          </p15:clr>
        </p15:guide>
        <p15:guide id="5" pos="7440">
          <p15:clr>
            <a:srgbClr val="547EBF"/>
          </p15:clr>
        </p15:guide>
        <p15:guide id="6" orient="horz" pos="4080">
          <p15:clr>
            <a:srgbClr val="547EBF"/>
          </p15:clr>
        </p15:guide>
        <p15:guide id="7" pos="600" userDrawn="1">
          <p15:clr>
            <a:srgbClr val="547EBF"/>
          </p15:clr>
        </p15:guide>
        <p15:guide id="8" pos="3720">
          <p15:clr>
            <a:srgbClr val="547EBF"/>
          </p15:clr>
        </p15:guide>
        <p15:guide id="9" pos="2112">
          <p15:clr>
            <a:srgbClr val="547EBF"/>
          </p15:clr>
        </p15:guide>
        <p15:guide id="10" pos="1848">
          <p15:clr>
            <a:srgbClr val="547EBF"/>
          </p15:clr>
        </p15:guide>
        <p15:guide id="11" pos="5568">
          <p15:clr>
            <a:srgbClr val="547EBF"/>
          </p15:clr>
        </p15:guide>
        <p15:guide id="12" pos="5832">
          <p15:clr>
            <a:srgbClr val="547EBF"/>
          </p15:clr>
        </p15:guide>
        <p15:guide id="13" pos="4968">
          <p15:clr>
            <a:srgbClr val="9FCC3B"/>
          </p15:clr>
        </p15:guide>
        <p15:guide id="14" pos="5208">
          <p15:clr>
            <a:srgbClr val="9FCC3B"/>
          </p15:clr>
        </p15:guide>
        <p15:guide id="15" pos="2712">
          <p15:clr>
            <a:srgbClr val="9FCC3B"/>
          </p15:clr>
        </p15:guide>
        <p15:guide id="16" pos="2472">
          <p15:clr>
            <a:srgbClr val="9FCC3B"/>
          </p15:clr>
        </p15:guide>
        <p15:guide id="17" pos="39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3.jpe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7" Type="http://schemas.openxmlformats.org/officeDocument/2006/relationships/image" Target="../media/image5.jpe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3E168C-8042-5B4E-A5A4-A5BF693AE2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67054" y="2116182"/>
            <a:ext cx="5491571" cy="1514019"/>
          </a:xfrm>
        </p:spPr>
        <p:txBody>
          <a:bodyPr rtlCol="0"/>
          <a:lstStyle/>
          <a:p>
            <a:r>
              <a:rPr lang="es-ES" dirty="0"/>
              <a:t>Test Plan</a:t>
            </a:r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18E61D8-31A3-2D45-8E25-CBE846E26E1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67055" y="4549553"/>
            <a:ext cx="5491570" cy="953337"/>
          </a:xfrm>
        </p:spPr>
        <p:txBody>
          <a:bodyPr rtlCol="0"/>
          <a:lstStyle/>
          <a:p>
            <a:pPr rtl="0"/>
            <a:r>
              <a:rPr lang="es-ES">
                <a:solidFill>
                  <a:schemeClr val="accent1"/>
                </a:solidFill>
                <a:latin typeface="+mj-lt"/>
              </a:rPr>
              <a:t>CampManager</a:t>
            </a:r>
            <a:r>
              <a:rPr lang="es-ES">
                <a:solidFill>
                  <a:schemeClr val="accent1"/>
                </a:solidFill>
              </a:rPr>
              <a:t> </a:t>
            </a:r>
          </a:p>
          <a:p>
            <a:pPr rtl="0"/>
            <a:r>
              <a:rPr lang="es-ES">
                <a:solidFill>
                  <a:schemeClr val="accent1"/>
                </a:solidFill>
              </a:rPr>
              <a:t>MEINF UDL – EPS 2022-2023</a:t>
            </a:r>
          </a:p>
        </p:txBody>
      </p:sp>
    </p:spTree>
    <p:extLst>
      <p:ext uri="{BB962C8B-B14F-4D97-AF65-F5344CB8AC3E}">
        <p14:creationId xmlns:p14="http://schemas.microsoft.com/office/powerpoint/2010/main" val="2960950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6DF760A-76B4-AD4B-CA47-6B9F9597E7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8303" y="879063"/>
            <a:ext cx="9218095" cy="610863"/>
          </a:xfrm>
        </p:spPr>
        <p:txBody>
          <a:bodyPr>
            <a:normAutofit/>
          </a:bodyPr>
          <a:lstStyle/>
          <a:p>
            <a:r>
              <a:rPr lang="en-GB" b="0">
                <a:ea typeface="+mj-lt"/>
                <a:cs typeface="+mj-lt"/>
              </a:rPr>
              <a:t>Eye tracking 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512BB7-21D2-C432-88E0-700D5CD6734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vert="horz" lIns="0" tIns="0" rIns="0" bIns="0" rtlCol="0" anchor="t">
            <a:noAutofit/>
          </a:bodyPr>
          <a:lstStyle/>
          <a:p>
            <a:pPr marL="285750" indent="-285750">
              <a:buChar char="•"/>
            </a:pPr>
            <a:r>
              <a:rPr lang="en-GB">
                <a:ea typeface="+mn-lt"/>
                <a:cs typeface="+mn-lt"/>
              </a:rPr>
              <a:t>Eye-tracking technology will provide additional data to fulfil the test's objectives.</a:t>
            </a:r>
            <a:endParaRPr lang="en-GB"/>
          </a:p>
          <a:p>
            <a:pPr marL="285750" indent="-285750">
              <a:buChar char="•"/>
            </a:pPr>
            <a:r>
              <a:rPr lang="en-GB"/>
              <a:t>To track participants' gaze during the test, we will use </a:t>
            </a:r>
            <a:r>
              <a:rPr lang="en-GB" err="1"/>
              <a:t>Tobii</a:t>
            </a:r>
            <a:r>
              <a:rPr lang="en-GB"/>
              <a:t> Studio Pro software in the laboratory.</a:t>
            </a:r>
          </a:p>
          <a:p>
            <a:pPr marL="285750" indent="-285750">
              <a:buChar char="•"/>
            </a:pPr>
            <a:r>
              <a:rPr lang="en-GB">
                <a:ea typeface="+mn-lt"/>
                <a:cs typeface="+mn-lt"/>
              </a:rPr>
              <a:t>This data will help us evaluate if our interface structure, objects, and design architecture are well-organized, enabling the user to efficiently complete task objectives </a:t>
            </a:r>
          </a:p>
          <a:p>
            <a:endParaRPr lang="en-GB"/>
          </a:p>
          <a:p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4E8CFB-0ECE-538C-D2EC-E89F776E8327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s-ES"/>
              <a:t>Test Plan Elaboration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F66B8A-C9BC-6220-01FB-C6E6DA687F6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s-ES"/>
              <a:t>CampManager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5A8A7A-4844-AEF6-9D67-7A97827BBBB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rtl="0"/>
            <a:fld id="{294A09A9-5501-47C1-A89A-A340965A2BE2}" type="slidenum">
              <a:rPr lang="es-ES" noProof="0" smtClean="0"/>
              <a:pPr rtl="0"/>
              <a:t>10</a:t>
            </a:fld>
            <a:endParaRPr lang="es-ES" noProof="0">
              <a:latin typeface="+mn-lt"/>
            </a:endParaRPr>
          </a:p>
        </p:txBody>
      </p:sp>
      <p:pic>
        <p:nvPicPr>
          <p:cNvPr id="2" name="Picture 7">
            <a:extLst>
              <a:ext uri="{FF2B5EF4-FFF2-40B4-BE49-F238E27FC236}">
                <a16:creationId xmlns:a16="http://schemas.microsoft.com/office/drawing/2014/main" id="{AECC538F-599C-C8BA-494F-E8E559C1F1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8800" y="1374227"/>
            <a:ext cx="6180082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72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6DF760A-76B4-AD4B-CA47-6B9F9597E7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8303" y="879063"/>
            <a:ext cx="9218095" cy="610863"/>
          </a:xfrm>
        </p:spPr>
        <p:txBody>
          <a:bodyPr>
            <a:normAutofit/>
          </a:bodyPr>
          <a:lstStyle/>
          <a:p>
            <a:r>
              <a:rPr lang="en-GB" b="0">
                <a:ea typeface="+mj-lt"/>
                <a:cs typeface="+mj-lt"/>
              </a:rPr>
              <a:t>Number of participants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512BB7-21D2-C432-88E0-700D5CD6734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63009" y="2289363"/>
            <a:ext cx="5171091" cy="2795232"/>
          </a:xfrm>
        </p:spPr>
        <p:txBody>
          <a:bodyPr vert="horz" lIns="0" tIns="0" rIns="0" bIns="0" rtlCol="0" anchor="t">
            <a:noAutofit/>
          </a:bodyPr>
          <a:lstStyle/>
          <a:p>
            <a:pPr marL="285750" indent="-285750">
              <a:buChar char="•"/>
            </a:pPr>
            <a:r>
              <a:rPr lang="en-GB">
                <a:ea typeface="+mn-lt"/>
                <a:cs typeface="+mn-lt"/>
              </a:rPr>
              <a:t>Gender:</a:t>
            </a:r>
            <a:endParaRPr lang="en-US">
              <a:ea typeface="+mn-lt"/>
              <a:cs typeface="+mn-lt"/>
            </a:endParaRPr>
          </a:p>
          <a:p>
            <a:pPr marL="971550" lvl="1" indent="-285750">
              <a:buFont typeface="Courier New" panose="020B0604020202020204" pitchFamily="34" charset="0"/>
              <a:buChar char="o"/>
            </a:pPr>
            <a:r>
              <a:rPr lang="en-GB" sz="1600">
                <a:ea typeface="+mn-lt"/>
                <a:cs typeface="+mn-lt"/>
              </a:rPr>
              <a:t>Men: 11 participants. </a:t>
            </a:r>
            <a:endParaRPr lang="en-GB">
              <a:ea typeface="+mn-lt"/>
              <a:cs typeface="+mn-lt"/>
            </a:endParaRPr>
          </a:p>
          <a:p>
            <a:pPr marL="971550" lvl="1" indent="-285750">
              <a:buFont typeface="Courier New" panose="020B0604020202020204" pitchFamily="34" charset="0"/>
              <a:buChar char="o"/>
            </a:pPr>
            <a:r>
              <a:rPr lang="en-GB" sz="1600">
                <a:ea typeface="+mn-lt"/>
                <a:cs typeface="+mn-lt"/>
              </a:rPr>
              <a:t>Women: 11 participants</a:t>
            </a:r>
          </a:p>
          <a:p>
            <a:pPr marL="285750" indent="-285750">
              <a:buChar char="•"/>
            </a:pPr>
            <a:r>
              <a:rPr lang="en-GB"/>
              <a:t>Age:</a:t>
            </a:r>
            <a:endParaRPr lang="en-GB">
              <a:ea typeface="+mn-lt"/>
              <a:cs typeface="+mn-lt"/>
            </a:endParaRPr>
          </a:p>
          <a:p>
            <a:pPr marL="971550" lvl="1" indent="-285750">
              <a:buFont typeface="Courier New" panose="020B0604020202020204" pitchFamily="34" charset="0"/>
              <a:buChar char="o"/>
            </a:pPr>
            <a:r>
              <a:rPr lang="en-GB" sz="1600">
                <a:ea typeface="+mn-lt"/>
                <a:cs typeface="+mn-lt"/>
              </a:rPr>
              <a:t>Between 16 and 29 years old: 11 participants. </a:t>
            </a:r>
          </a:p>
          <a:p>
            <a:pPr marL="971550" lvl="1" indent="-285750">
              <a:buFont typeface="Courier New" panose="020B0604020202020204" pitchFamily="34" charset="0"/>
              <a:buChar char="o"/>
            </a:pPr>
            <a:r>
              <a:rPr lang="en-GB" sz="1600">
                <a:ea typeface="+mn-lt"/>
                <a:cs typeface="+mn-lt"/>
              </a:rPr>
              <a:t>Between 30 and 50 years old: 9 participants.</a:t>
            </a:r>
          </a:p>
          <a:p>
            <a:pPr marL="971550" lvl="1" indent="-285750">
              <a:buFont typeface="Courier New" panose="020B0604020202020204" pitchFamily="34" charset="0"/>
              <a:buChar char="o"/>
            </a:pPr>
            <a:r>
              <a:rPr lang="en-GB" sz="1600">
                <a:ea typeface="+mn-lt"/>
                <a:cs typeface="+mn-lt"/>
              </a:rPr>
              <a:t>51+ years old: 2 participants. </a:t>
            </a:r>
            <a:endParaRPr lang="en-GB" sz="16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>
                <a:ea typeface="+mn-lt"/>
                <a:cs typeface="+mn-lt"/>
              </a:rPr>
              <a:t>Technological knowledge:</a:t>
            </a:r>
          </a:p>
          <a:p>
            <a:pPr marL="971550" lvl="1" indent="-285750">
              <a:buFont typeface="Courier New" panose="020B0604020202020204" pitchFamily="34" charset="0"/>
              <a:buChar char="o"/>
            </a:pPr>
            <a:r>
              <a:rPr lang="en-GB" sz="1600">
                <a:ea typeface="+mn-lt"/>
                <a:cs typeface="+mn-lt"/>
              </a:rPr>
              <a:t>High technological level: 9 participants.</a:t>
            </a:r>
          </a:p>
          <a:p>
            <a:pPr marL="971550" lvl="1" indent="-285750">
              <a:buFont typeface="Courier New" panose="020B0604020202020204" pitchFamily="34" charset="0"/>
              <a:buChar char="o"/>
            </a:pPr>
            <a:r>
              <a:rPr lang="en-GB" sz="1600">
                <a:ea typeface="+mn-lt"/>
                <a:cs typeface="+mn-lt"/>
              </a:rPr>
              <a:t>Medium technological level: 11 participants.</a:t>
            </a:r>
            <a:endParaRPr lang="en-GB" sz="1600"/>
          </a:p>
          <a:p>
            <a:pPr marL="971550" lvl="1" indent="-285750">
              <a:buFont typeface="Courier New" panose="020B0604020202020204" pitchFamily="34" charset="0"/>
              <a:buChar char="o"/>
            </a:pPr>
            <a:r>
              <a:rPr lang="en-GB" sz="1600">
                <a:ea typeface="+mn-lt"/>
                <a:cs typeface="+mn-lt"/>
              </a:rPr>
              <a:t>Low technological level: 2 participants.</a:t>
            </a:r>
            <a:endParaRPr lang="en-GB"/>
          </a:p>
          <a:p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4E8CFB-0ECE-538C-D2EC-E89F776E8327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s-ES"/>
              <a:t>Test Plan Elaboration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F66B8A-C9BC-6220-01FB-C6E6DA687F6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s-ES"/>
              <a:t>CampManager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5A8A7A-4844-AEF6-9D67-7A97827BBBB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rtl="0"/>
            <a:fld id="{294A09A9-5501-47C1-A89A-A340965A2BE2}" type="slidenum">
              <a:rPr lang="es-ES" noProof="0" smtClean="0"/>
              <a:pPr rtl="0"/>
              <a:t>11</a:t>
            </a:fld>
            <a:endParaRPr lang="es-ES" noProof="0">
              <a:latin typeface="+mn-lt"/>
            </a:endParaRPr>
          </a:p>
        </p:txBody>
      </p:sp>
      <p:pic>
        <p:nvPicPr>
          <p:cNvPr id="2" name="Picture 7" descr="Anonymous people resting in camping tents · Free Stock Photo">
            <a:extLst>
              <a:ext uri="{FF2B5EF4-FFF2-40B4-BE49-F238E27FC236}">
                <a16:creationId xmlns:a16="http://schemas.microsoft.com/office/drawing/2014/main" id="{A82EA427-C92E-4B66-718A-B87213B44C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0649" y="2288085"/>
            <a:ext cx="4677102" cy="3122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497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CB75BF4-C011-0CE9-2D85-C75C39E4A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9278" y="879063"/>
            <a:ext cx="9403118" cy="610863"/>
          </a:xfrm>
        </p:spPr>
        <p:txBody>
          <a:bodyPr>
            <a:normAutofit fontScale="90000"/>
          </a:bodyPr>
          <a:lstStyle/>
          <a:p>
            <a:r>
              <a:rPr lang="en-GB" b="0">
                <a:ea typeface="+mj-lt"/>
                <a:cs typeface="+mj-lt"/>
              </a:rPr>
              <a:t>Description of the tasks to be evaluated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226975-5BC0-E858-7194-A701255092AF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s-ES"/>
              <a:t>Test Plan Elaboration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299FF8-DB34-0E69-B354-97E8579AB33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s-ES" err="1"/>
              <a:t>CampManager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9C32D3-C296-2995-AA2E-A29D61386DC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rtl="0"/>
            <a:fld id="{294A09A9-5501-47C1-A89A-A340965A2BE2}" type="slidenum">
              <a:rPr lang="es-ES" noProof="0" smtClean="0"/>
              <a:pPr rtl="0"/>
              <a:t>12</a:t>
            </a:fld>
            <a:endParaRPr lang="es-ES" noProof="0">
              <a:latin typeface="+mn-lt"/>
            </a:endParaRPr>
          </a:p>
        </p:txBody>
      </p:sp>
      <p:graphicFrame>
        <p:nvGraphicFramePr>
          <p:cNvPr id="8" name="Diagram 8">
            <a:extLst>
              <a:ext uri="{FF2B5EF4-FFF2-40B4-BE49-F238E27FC236}">
                <a16:creationId xmlns:a16="http://schemas.microsoft.com/office/drawing/2014/main" id="{92508749-3050-3316-E4AF-5EE1FCA09AB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59564026"/>
              </p:ext>
            </p:extLst>
          </p:nvPr>
        </p:nvGraphicFramePr>
        <p:xfrm>
          <a:off x="2086304" y="1600200"/>
          <a:ext cx="8250619" cy="46981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55295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685CC4E-AE54-45F2-4458-90E011B1CA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</p:spPr>
        <p:txBody>
          <a:bodyPr anchor="b">
            <a:noAutofit/>
          </a:bodyPr>
          <a:lstStyle/>
          <a:p>
            <a:r>
              <a:rPr lang="en-GB" sz="4000"/>
              <a:t>Test environment and equipment </a:t>
            </a:r>
            <a:endParaRPr lang="en-US" sz="4000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B999122B-E8F4-E9F4-3F28-D5FAB34DDA6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52499" y="2289363"/>
            <a:ext cx="4572001" cy="2795232"/>
          </a:xfrm>
        </p:spPr>
        <p:txBody>
          <a:bodyPr vert="horz" lIns="0" tIns="0" rIns="0" bIns="0" rtlCol="0" anchor="t">
            <a:noAutofit/>
          </a:bodyPr>
          <a:lstStyle/>
          <a:p>
            <a:pPr marL="285750" indent="-285750">
              <a:buChar char="•"/>
            </a:pPr>
            <a:r>
              <a:rPr lang="en-US" dirty="0"/>
              <a:t>User space</a:t>
            </a:r>
          </a:p>
          <a:p>
            <a:pPr marL="971550" lvl="1" indent="-285750">
              <a:buFont typeface="Courier New" panose="020B0604020202020204" pitchFamily="34" charset="0"/>
              <a:buChar char="o"/>
            </a:pPr>
            <a:r>
              <a:rPr lang="en-US" sz="1600" dirty="0"/>
              <a:t>A computer.</a:t>
            </a:r>
          </a:p>
          <a:p>
            <a:pPr marL="971550" lvl="1" indent="-285750">
              <a:buFont typeface="Courier New" panose="020B0604020202020204" pitchFamily="34" charset="0"/>
              <a:buChar char="o"/>
            </a:pPr>
            <a:r>
              <a:rPr lang="en-US" sz="1600" dirty="0" err="1"/>
              <a:t>Tobii</a:t>
            </a:r>
            <a:r>
              <a:rPr lang="en-US" sz="1600" dirty="0"/>
              <a:t> eye-tracker.</a:t>
            </a:r>
          </a:p>
          <a:p>
            <a:pPr marL="971550" lvl="1" indent="-285750">
              <a:buFont typeface="Courier New" panose="020B0604020202020204" pitchFamily="34" charset="0"/>
              <a:buChar char="o"/>
            </a:pPr>
            <a:r>
              <a:rPr lang="en-US" sz="1600" dirty="0"/>
              <a:t>Camera/Microphone.</a:t>
            </a:r>
          </a:p>
          <a:p>
            <a:pPr marL="285750" indent="-285750">
              <a:buChar char="•"/>
            </a:pPr>
            <a:r>
              <a:rPr lang="en-US" dirty="0"/>
              <a:t>Observers space </a:t>
            </a:r>
          </a:p>
          <a:p>
            <a:pPr marL="971550" lvl="1" indent="-285750">
              <a:buFont typeface="Courier New" panose="020B0604020202020204" pitchFamily="34" charset="0"/>
              <a:buChar char="o"/>
            </a:pPr>
            <a:r>
              <a:rPr lang="en-US" sz="1600" dirty="0"/>
              <a:t>A computer.</a:t>
            </a:r>
          </a:p>
          <a:p>
            <a:pPr marL="971550" lvl="1" indent="-285750">
              <a:buFont typeface="Courier New" panose="020B0604020202020204" pitchFamily="34" charset="0"/>
              <a:buChar char="o"/>
            </a:pPr>
            <a:r>
              <a:rPr lang="en-US" sz="1600" dirty="0"/>
              <a:t>Video recording studio (</a:t>
            </a:r>
            <a:r>
              <a:rPr lang="en-US" sz="1600" dirty="0" err="1"/>
              <a:t>Tobii</a:t>
            </a:r>
            <a:r>
              <a:rPr lang="en-US" sz="1600" dirty="0"/>
              <a:t> Studio software).</a:t>
            </a:r>
          </a:p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F89978-93B1-8567-7D4C-BC4E63C2D123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2992120" y="6332220"/>
            <a:ext cx="1313180" cy="247651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s-ES"/>
              <a:t>Test Plan Elaboration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5BDCA2-F18D-9AF5-FE6C-9345501189A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494790" y="6332220"/>
            <a:ext cx="1497330" cy="247651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s-ES" sz="1100"/>
              <a:t>CampManager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6902CC-FF7A-1D99-7864-E284C19604D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 anchor="t">
            <a:normAutofit/>
          </a:bodyPr>
          <a:lstStyle/>
          <a:p>
            <a:pPr rtl="0">
              <a:spcAft>
                <a:spcPts val="600"/>
              </a:spcAft>
            </a:pPr>
            <a:fld id="{294A09A9-5501-47C1-A89A-A340965A2BE2}" type="slidenum">
              <a:rPr lang="es-ES" noProof="0" smtClean="0"/>
              <a:pPr rtl="0">
                <a:spcAft>
                  <a:spcPts val="600"/>
                </a:spcAft>
              </a:pPr>
              <a:t>13</a:t>
            </a:fld>
            <a:endParaRPr lang="es-ES" noProof="0"/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930AF6A1-CC7D-6A05-D532-CBCF7E055E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4058" y="1684106"/>
            <a:ext cx="1776249" cy="1776249"/>
          </a:xfrm>
          <a:prstGeom prst="rect">
            <a:avLst/>
          </a:prstGeom>
        </p:spPr>
      </p:pic>
      <p:pic>
        <p:nvPicPr>
          <p:cNvPr id="4" name="Picture 7">
            <a:extLst>
              <a:ext uri="{FF2B5EF4-FFF2-40B4-BE49-F238E27FC236}">
                <a16:creationId xmlns:a16="http://schemas.microsoft.com/office/drawing/2014/main" id="{18AAA98F-E191-803E-A946-70873496C0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4371" y="1919898"/>
            <a:ext cx="2349062" cy="1389099"/>
          </a:xfrm>
          <a:prstGeom prst="rect">
            <a:avLst/>
          </a:prstGeom>
        </p:spPr>
      </p:pic>
      <p:pic>
        <p:nvPicPr>
          <p:cNvPr id="8" name="Picture 9" descr="A picture containing person, indoor, hand, kitchen appliance&#10;&#10;Description automatically generated">
            <a:extLst>
              <a:ext uri="{FF2B5EF4-FFF2-40B4-BE49-F238E27FC236}">
                <a16:creationId xmlns:a16="http://schemas.microsoft.com/office/drawing/2014/main" id="{9EB298E9-B5FE-2334-E85C-C229B9644A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96704" y="1890219"/>
            <a:ext cx="2743200" cy="1543050"/>
          </a:xfrm>
          <a:prstGeom prst="rect">
            <a:avLst/>
          </a:prstGeom>
        </p:spPr>
      </p:pic>
      <p:pic>
        <p:nvPicPr>
          <p:cNvPr id="10" name="Picture 7">
            <a:extLst>
              <a:ext uri="{FF2B5EF4-FFF2-40B4-BE49-F238E27FC236}">
                <a16:creationId xmlns:a16="http://schemas.microsoft.com/office/drawing/2014/main" id="{40ED3AA0-742C-5AB2-049D-DE907F1576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6232" y="4447635"/>
            <a:ext cx="2349062" cy="1389099"/>
          </a:xfrm>
          <a:prstGeom prst="rect">
            <a:avLst/>
          </a:prstGeom>
        </p:spPr>
      </p:pic>
      <p:pic>
        <p:nvPicPr>
          <p:cNvPr id="11" name="Picture 11" descr="Graphical user interface&#10;&#10;Description automatically generated">
            <a:extLst>
              <a:ext uri="{FF2B5EF4-FFF2-40B4-BE49-F238E27FC236}">
                <a16:creationId xmlns:a16="http://schemas.microsoft.com/office/drawing/2014/main" id="{1AD5C388-7FC3-F8BF-1A89-97DAB20634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2248" y="4394198"/>
            <a:ext cx="2921875" cy="1380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712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685CC4E-AE54-45F2-4458-90E011B1C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>
                <a:ea typeface="+mj-lt"/>
                <a:cs typeface="+mj-lt"/>
              </a:rPr>
              <a:t>Metrics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A6DCFA-FCFE-A1B9-D2EF-0D2B96DA4B2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vert="horz" lIns="0" tIns="0" rIns="0" bIns="0" rtlCol="0" anchor="t">
            <a:noAutofit/>
          </a:bodyPr>
          <a:lstStyle/>
          <a:p>
            <a:pPr marL="342900" indent="-342900">
              <a:buAutoNum type="arabicPeriod"/>
            </a:pPr>
            <a:r>
              <a:rPr lang="en-GB" b="1" dirty="0"/>
              <a:t>E</a:t>
            </a:r>
            <a:r>
              <a:rPr lang="en-GB" b="1" dirty="0">
                <a:ea typeface="+mn-lt"/>
                <a:cs typeface="+mn-lt"/>
              </a:rPr>
              <a:t>ffectiveness</a:t>
            </a:r>
            <a:endParaRPr lang="en-US" dirty="0">
              <a:ea typeface="+mn-lt"/>
              <a:cs typeface="+mn-lt"/>
            </a:endParaRPr>
          </a:p>
          <a:p>
            <a:pPr marL="342900" indent="-342900">
              <a:buAutoNum type="arabicPeriod"/>
            </a:pPr>
            <a:r>
              <a:rPr lang="en-GB" b="1" dirty="0">
                <a:ea typeface="+mn-lt"/>
                <a:cs typeface="+mn-lt"/>
              </a:rPr>
              <a:t>Efficiency </a:t>
            </a:r>
          </a:p>
          <a:p>
            <a:pPr marL="342900" indent="-342900">
              <a:buAutoNum type="arabicPeriod"/>
            </a:pPr>
            <a:r>
              <a:rPr lang="en-GB" b="1" dirty="0">
                <a:ea typeface="+mn-lt"/>
                <a:cs typeface="+mn-lt"/>
              </a:rPr>
              <a:t>User satisfaction</a:t>
            </a:r>
          </a:p>
          <a:p>
            <a:pPr marL="342900" indent="-342900">
              <a:buAutoNum type="arabicPeriod"/>
            </a:pPr>
            <a:r>
              <a:rPr lang="en-GB" b="1" dirty="0">
                <a:ea typeface="+mn-lt"/>
                <a:cs typeface="+mn-lt"/>
              </a:rPr>
              <a:t>Eye-tracking metrics</a:t>
            </a:r>
          </a:p>
          <a:p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F89978-93B1-8567-7D4C-BC4E63C2D12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s-ES"/>
              <a:t>Test Plan Elaboration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5BDCA2-F18D-9AF5-FE6C-9345501189A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s-ES"/>
              <a:t>CampManager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6902CC-FF7A-1D99-7864-E284C19604D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rtl="0"/>
            <a:fld id="{294A09A9-5501-47C1-A89A-A340965A2BE2}" type="slidenum">
              <a:rPr lang="es-ES" noProof="0" smtClean="0"/>
              <a:pPr rtl="0"/>
              <a:t>14</a:t>
            </a:fld>
            <a:endParaRPr lang="es-ES" noProof="0">
              <a:latin typeface="+mn-lt"/>
            </a:endParaRPr>
          </a:p>
        </p:txBody>
      </p:sp>
      <p:pic>
        <p:nvPicPr>
          <p:cNvPr id="13" name="Picture 13" descr="A picture containing text&#10;&#10;Description automatically generated">
            <a:extLst>
              <a:ext uri="{FF2B5EF4-FFF2-40B4-BE49-F238E27FC236}">
                <a16:creationId xmlns:a16="http://schemas.microsoft.com/office/drawing/2014/main" id="{ABAF6951-A242-FD77-FA04-EE66210109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7862" y="911022"/>
            <a:ext cx="7714593" cy="4415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372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183EFAC-8B1B-5B5E-7093-504848C8D1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</p:spPr>
        <p:txBody>
          <a:bodyPr anchor="b">
            <a:normAutofit/>
          </a:bodyPr>
          <a:lstStyle/>
          <a:p>
            <a:r>
              <a:rPr lang="en-GB" dirty="0"/>
              <a:t>Effectiveness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58C94B-6080-D242-2A85-2F01D7FDA24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971550" y="6332220"/>
            <a:ext cx="523240" cy="247651"/>
          </a:xfrm>
        </p:spPr>
        <p:txBody>
          <a:bodyPr anchor="t">
            <a:normAutofit/>
          </a:bodyPr>
          <a:lstStyle/>
          <a:p>
            <a:pPr rtl="0">
              <a:spcAft>
                <a:spcPts val="600"/>
              </a:spcAft>
            </a:pPr>
            <a:fld id="{294A09A9-5501-47C1-A89A-A340965A2BE2}" type="slidenum">
              <a:rPr lang="es-ES" noProof="0" smtClean="0"/>
              <a:pPr rtl="0">
                <a:spcAft>
                  <a:spcPts val="600"/>
                </a:spcAft>
              </a:pPr>
              <a:t>15</a:t>
            </a:fld>
            <a:endParaRPr lang="es-ES" noProof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61C618-5A8D-4D42-AFAC-4EA4E43B52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992120" y="6332220"/>
            <a:ext cx="1313180" cy="247651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s-ES"/>
              <a:t>Test Plan Elaboration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3795DA-41DA-C963-C8E8-FD998984DE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94790" y="6332220"/>
            <a:ext cx="1497330" cy="247651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s-ES"/>
              <a:t>CampManager</a:t>
            </a:r>
          </a:p>
        </p:txBody>
      </p:sp>
      <p:graphicFrame>
        <p:nvGraphicFramePr>
          <p:cNvPr id="9" name="Text Placeholder 3">
            <a:extLst>
              <a:ext uri="{FF2B5EF4-FFF2-40B4-BE49-F238E27FC236}">
                <a16:creationId xmlns:a16="http://schemas.microsoft.com/office/drawing/2014/main" id="{B1EF27F3-919A-CB67-28EF-2B16F633663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6812985"/>
              </p:ext>
            </p:extLst>
          </p:nvPr>
        </p:nvGraphicFramePr>
        <p:xfrm>
          <a:off x="963613" y="1927225"/>
          <a:ext cx="10342562" cy="4140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04998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183EFAC-8B1B-5B5E-7093-504848C8D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Efficiency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40630D-76A7-EC10-F443-50C308D3DF5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vert="horz" lIns="0" tIns="0" rIns="0" bIns="0" rtlCol="0" anchor="t">
            <a:noAutofit/>
          </a:bodyPr>
          <a:lstStyle/>
          <a:p>
            <a:pPr marL="285750" indent="-285750">
              <a:buChar char="•"/>
            </a:pPr>
            <a:r>
              <a:rPr lang="en-GB" dirty="0">
                <a:ea typeface="+mn-lt"/>
                <a:cs typeface="+mn-lt"/>
              </a:rPr>
              <a:t>Time required to complete a task. </a:t>
            </a:r>
            <a:endParaRPr lang="en-GB">
              <a:ea typeface="+mn-lt"/>
              <a:cs typeface="+mn-lt"/>
            </a:endParaRPr>
          </a:p>
          <a:p>
            <a:pPr marL="285750" indent="-285750">
              <a:buChar char="•"/>
            </a:pPr>
            <a:r>
              <a:rPr lang="en-GB" dirty="0">
                <a:ea typeface="+mn-lt"/>
                <a:cs typeface="+mn-lt"/>
              </a:rPr>
              <a:t>Number of errors made during the task. </a:t>
            </a:r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61C618-5A8D-4D42-AFAC-4EA4E43B52D0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s-ES"/>
              <a:t>Test Plan Elaboration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3795DA-41DA-C963-C8E8-FD998984DED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s-ES"/>
              <a:t>CampManager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58C94B-6080-D242-2A85-2F01D7FDA24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rtl="0"/>
            <a:fld id="{294A09A9-5501-47C1-A89A-A340965A2BE2}" type="slidenum">
              <a:rPr lang="es-ES" noProof="0" smtClean="0"/>
              <a:pPr rtl="0"/>
              <a:t>16</a:t>
            </a:fld>
            <a:endParaRPr lang="es-ES" noProof="0">
              <a:latin typeface="+mn-lt"/>
            </a:endParaRPr>
          </a:p>
        </p:txBody>
      </p:sp>
      <p:pic>
        <p:nvPicPr>
          <p:cNvPr id="14" name="Picture 14" descr="Table&#10;&#10;Description automatically generated">
            <a:extLst>
              <a:ext uri="{FF2B5EF4-FFF2-40B4-BE49-F238E27FC236}">
                <a16:creationId xmlns:a16="http://schemas.microsoft.com/office/drawing/2014/main" id="{E4664450-A97D-5CE0-F44D-D4A70655C7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5241" y="1821439"/>
            <a:ext cx="4887310" cy="2726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547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183EFAC-8B1B-5B5E-7093-504848C8D1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</p:spPr>
        <p:txBody>
          <a:bodyPr anchor="b">
            <a:normAutofit/>
          </a:bodyPr>
          <a:lstStyle/>
          <a:p>
            <a:r>
              <a:rPr lang="en-GB" dirty="0"/>
              <a:t>User satisfaction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58C94B-6080-D242-2A85-2F01D7FDA24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971550" y="6332220"/>
            <a:ext cx="523240" cy="247651"/>
          </a:xfrm>
        </p:spPr>
        <p:txBody>
          <a:bodyPr anchor="t">
            <a:normAutofit/>
          </a:bodyPr>
          <a:lstStyle/>
          <a:p>
            <a:pPr rtl="0">
              <a:spcAft>
                <a:spcPts val="600"/>
              </a:spcAft>
            </a:pPr>
            <a:fld id="{294A09A9-5501-47C1-A89A-A340965A2BE2}" type="slidenum">
              <a:rPr lang="es-ES" noProof="0" smtClean="0"/>
              <a:pPr rtl="0">
                <a:spcAft>
                  <a:spcPts val="600"/>
                </a:spcAft>
              </a:pPr>
              <a:t>17</a:t>
            </a:fld>
            <a:endParaRPr lang="es-ES" noProof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61C618-5A8D-4D42-AFAC-4EA4E43B52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992120" y="6332220"/>
            <a:ext cx="1313180" cy="247651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s-ES"/>
              <a:t>Test Plan Elaboration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3795DA-41DA-C963-C8E8-FD998984DE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94790" y="6332220"/>
            <a:ext cx="1497330" cy="247651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s-ES"/>
              <a:t>CampManager</a:t>
            </a:r>
          </a:p>
        </p:txBody>
      </p:sp>
      <p:graphicFrame>
        <p:nvGraphicFramePr>
          <p:cNvPr id="9" name="Text Placeholder 3">
            <a:extLst>
              <a:ext uri="{FF2B5EF4-FFF2-40B4-BE49-F238E27FC236}">
                <a16:creationId xmlns:a16="http://schemas.microsoft.com/office/drawing/2014/main" id="{83E7E05B-F4D7-B0D4-CCA3-2BDAA826D41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17601783"/>
              </p:ext>
            </p:extLst>
          </p:nvPr>
        </p:nvGraphicFramePr>
        <p:xfrm>
          <a:off x="963613" y="1927225"/>
          <a:ext cx="10342562" cy="4140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00420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183EFAC-8B1B-5B5E-7093-504848C8D1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</p:spPr>
        <p:txBody>
          <a:bodyPr anchor="b">
            <a:normAutofit/>
          </a:bodyPr>
          <a:lstStyle/>
          <a:p>
            <a:r>
              <a:rPr lang="en-GB" sz="3700"/>
              <a:t>Eye-tracking metrics</a:t>
            </a:r>
            <a:endParaRPr lang="en-US" sz="370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58C94B-6080-D242-2A85-2F01D7FDA24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971550" y="6332220"/>
            <a:ext cx="523240" cy="247651"/>
          </a:xfrm>
        </p:spPr>
        <p:txBody>
          <a:bodyPr anchor="t">
            <a:normAutofit/>
          </a:bodyPr>
          <a:lstStyle/>
          <a:p>
            <a:pPr rtl="0">
              <a:spcAft>
                <a:spcPts val="600"/>
              </a:spcAft>
            </a:pPr>
            <a:fld id="{294A09A9-5501-47C1-A89A-A340965A2BE2}" type="slidenum">
              <a:rPr lang="es-ES" noProof="0" smtClean="0"/>
              <a:pPr rtl="0">
                <a:spcAft>
                  <a:spcPts val="600"/>
                </a:spcAft>
              </a:pPr>
              <a:t>18</a:t>
            </a:fld>
            <a:endParaRPr lang="es-ES" noProof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61C618-5A8D-4D42-AFAC-4EA4E43B52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992120" y="6332220"/>
            <a:ext cx="1313180" cy="247651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s-ES"/>
              <a:t>Test Plan Elaboration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3795DA-41DA-C963-C8E8-FD998984DE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94790" y="6332220"/>
            <a:ext cx="1497330" cy="247651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s-ES"/>
              <a:t>CampManager</a:t>
            </a:r>
          </a:p>
        </p:txBody>
      </p:sp>
      <p:graphicFrame>
        <p:nvGraphicFramePr>
          <p:cNvPr id="9" name="Text Placeholder 3">
            <a:extLst>
              <a:ext uri="{FF2B5EF4-FFF2-40B4-BE49-F238E27FC236}">
                <a16:creationId xmlns:a16="http://schemas.microsoft.com/office/drawing/2014/main" id="{2B659EE9-9C13-1566-8091-B00806ADF1D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3412482"/>
              </p:ext>
            </p:extLst>
          </p:nvPr>
        </p:nvGraphicFramePr>
        <p:xfrm>
          <a:off x="963613" y="1927225"/>
          <a:ext cx="10342562" cy="4140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87107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idor d'imatge 11" descr="Imatge que conté a l’aire lliure, cel, posta de sol, muntanya&#10;&#10;Descripció generada automàticament">
            <a:extLst>
              <a:ext uri="{FF2B5EF4-FFF2-40B4-BE49-F238E27FC236}">
                <a16:creationId xmlns:a16="http://schemas.microsoft.com/office/drawing/2014/main" id="{007419C6-0E64-D5F2-DD74-83901ACC150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t="21875" b="21875"/>
          <a:stretch/>
        </p:blipFill>
        <p:spPr>
          <a:xfrm>
            <a:off x="0" y="0"/>
            <a:ext cx="12191998" cy="6858000"/>
          </a:xfrm>
        </p:spPr>
      </p:pic>
      <p:sp>
        <p:nvSpPr>
          <p:cNvPr id="7" name="Títol 6">
            <a:extLst>
              <a:ext uri="{FF2B5EF4-FFF2-40B4-BE49-F238E27FC236}">
                <a16:creationId xmlns:a16="http://schemas.microsoft.com/office/drawing/2014/main" id="{11ADC836-6255-94E3-4F16-95DF9A09B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6944" y="2664437"/>
            <a:ext cx="7594869" cy="61086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Thank You For Your Attention!</a:t>
            </a:r>
          </a:p>
        </p:txBody>
      </p:sp>
      <p:sp>
        <p:nvSpPr>
          <p:cNvPr id="3" name="Contenidor de número de diapositiva 2">
            <a:extLst>
              <a:ext uri="{FF2B5EF4-FFF2-40B4-BE49-F238E27FC236}">
                <a16:creationId xmlns:a16="http://schemas.microsoft.com/office/drawing/2014/main" id="{684C76BD-A980-AA18-E0C9-2A4A5F9714DC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 rtl="0"/>
            <a:fld id="{294A09A9-5501-47C1-A89A-A340965A2BE2}" type="slidenum">
              <a:rPr lang="es-ES" noProof="0" dirty="0" smtClean="0"/>
              <a:pPr rtl="0"/>
              <a:t>19</a:t>
            </a:fld>
            <a:endParaRPr lang="es-ES" noProof="0" dirty="0">
              <a:latin typeface="+mn-lt"/>
            </a:endParaRPr>
          </a:p>
        </p:txBody>
      </p:sp>
      <p:sp>
        <p:nvSpPr>
          <p:cNvPr id="4" name="Contenidor de data 3">
            <a:extLst>
              <a:ext uri="{FF2B5EF4-FFF2-40B4-BE49-F238E27FC236}">
                <a16:creationId xmlns:a16="http://schemas.microsoft.com/office/drawing/2014/main" id="{BF63DB3C-1A41-19D9-F597-D34EBA04F4F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s-ES" err="1"/>
              <a:t>Strategic</a:t>
            </a:r>
            <a:r>
              <a:rPr lang="es-ES"/>
              <a:t> Plan</a:t>
            </a:r>
          </a:p>
        </p:txBody>
      </p:sp>
      <p:sp>
        <p:nvSpPr>
          <p:cNvPr id="5" name="Contenidor de peu de pàgina 4">
            <a:extLst>
              <a:ext uri="{FF2B5EF4-FFF2-40B4-BE49-F238E27FC236}">
                <a16:creationId xmlns:a16="http://schemas.microsoft.com/office/drawing/2014/main" id="{8FFDEBC4-3533-8B77-03B0-23908FB2E2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s-ES"/>
              <a:t>CampManager</a:t>
            </a:r>
          </a:p>
        </p:txBody>
      </p:sp>
    </p:spTree>
    <p:extLst>
      <p:ext uri="{BB962C8B-B14F-4D97-AF65-F5344CB8AC3E}">
        <p14:creationId xmlns:p14="http://schemas.microsoft.com/office/powerpoint/2010/main" val="2866332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Contenidor d'imatge 19" descr="Imatge que conté text">
            <a:extLst>
              <a:ext uri="{FF2B5EF4-FFF2-40B4-BE49-F238E27FC236}">
                <a16:creationId xmlns:a16="http://schemas.microsoft.com/office/drawing/2014/main" id="{4D4757B7-1282-11FD-0E0E-9DD12CA2145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08" t="327" r="15404" b="-327"/>
          <a:stretch/>
        </p:blipFill>
        <p:spPr>
          <a:xfrm>
            <a:off x="6096000" y="-22543"/>
            <a:ext cx="6096000" cy="6903086"/>
          </a:xfrm>
        </p:spPr>
      </p:pic>
      <p:sp>
        <p:nvSpPr>
          <p:cNvPr id="16" name="Títol 15">
            <a:extLst>
              <a:ext uri="{FF2B5EF4-FFF2-40B4-BE49-F238E27FC236}">
                <a16:creationId xmlns:a16="http://schemas.microsoft.com/office/drawing/2014/main" id="{6FEFA64F-7EB8-1B5D-CA51-0CE7E3049C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Introduction</a:t>
            </a:r>
          </a:p>
        </p:txBody>
      </p:sp>
      <p:sp>
        <p:nvSpPr>
          <p:cNvPr id="17" name="Contenidor de text 16">
            <a:extLst>
              <a:ext uri="{FF2B5EF4-FFF2-40B4-BE49-F238E27FC236}">
                <a16:creationId xmlns:a16="http://schemas.microsoft.com/office/drawing/2014/main" id="{3A0D4386-3818-21E7-F202-CA7D4D99BC3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vert="horz" lIns="0" tIns="0" rIns="0" bIns="0" rtlCol="0" anchor="t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/>
              <a:t>Product definition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/>
              <a:t>Purpose and test objectives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/>
              <a:t>Target audience, user profile definition and target user sample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/>
              <a:t>Participant recruitment process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/>
              <a:t>Methodology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/>
              <a:t>Test environment and </a:t>
            </a:r>
            <a:r>
              <a:rPr lang="en-GB" sz="2000" err="1"/>
              <a:t>equipments</a:t>
            </a:r>
            <a:endParaRPr lang="en-GB" sz="20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/>
              <a:t>Metrics</a:t>
            </a:r>
          </a:p>
        </p:txBody>
      </p:sp>
      <p:sp>
        <p:nvSpPr>
          <p:cNvPr id="13" name="Contenidor de número de diapositiva 12">
            <a:extLst>
              <a:ext uri="{FF2B5EF4-FFF2-40B4-BE49-F238E27FC236}">
                <a16:creationId xmlns:a16="http://schemas.microsoft.com/office/drawing/2014/main" id="{6DA5341D-5C3E-2695-F2C5-95E412E7AF0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pPr rtl="0"/>
            <a:fld id="{294A09A9-5501-47C1-A89A-A340965A2BE2}" type="slidenum">
              <a:rPr lang="es-ES" noProof="0" smtClean="0"/>
              <a:pPr rtl="0"/>
              <a:t>2</a:t>
            </a:fld>
            <a:endParaRPr lang="es-ES" noProof="0"/>
          </a:p>
        </p:txBody>
      </p:sp>
      <p:sp>
        <p:nvSpPr>
          <p:cNvPr id="14" name="Contenidor de data 13">
            <a:extLst>
              <a:ext uri="{FF2B5EF4-FFF2-40B4-BE49-F238E27FC236}">
                <a16:creationId xmlns:a16="http://schemas.microsoft.com/office/drawing/2014/main" id="{17C342CE-A8E9-7CF2-6731-AC8A51AEA589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2992120" y="6332220"/>
            <a:ext cx="1313180" cy="247651"/>
          </a:xfrm>
        </p:spPr>
        <p:txBody>
          <a:bodyPr/>
          <a:lstStyle/>
          <a:p>
            <a:r>
              <a:rPr lang="es-ES"/>
              <a:t>Test Plan </a:t>
            </a:r>
            <a:r>
              <a:rPr lang="es-ES" err="1"/>
              <a:t>Elaboration</a:t>
            </a:r>
            <a:endParaRPr lang="es-ES"/>
          </a:p>
        </p:txBody>
      </p:sp>
      <p:sp>
        <p:nvSpPr>
          <p:cNvPr id="15" name="Contenidor de peu de pàgina 14">
            <a:extLst>
              <a:ext uri="{FF2B5EF4-FFF2-40B4-BE49-F238E27FC236}">
                <a16:creationId xmlns:a16="http://schemas.microsoft.com/office/drawing/2014/main" id="{B15F727A-B994-4712-80EC-37FFC196AC4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494790" y="6332220"/>
            <a:ext cx="1497330" cy="247651"/>
          </a:xfrm>
        </p:spPr>
        <p:txBody>
          <a:bodyPr/>
          <a:lstStyle/>
          <a:p>
            <a:r>
              <a:rPr lang="es-ES"/>
              <a:t>CampManager</a:t>
            </a:r>
          </a:p>
        </p:txBody>
      </p:sp>
    </p:spTree>
    <p:extLst>
      <p:ext uri="{BB962C8B-B14F-4D97-AF65-F5344CB8AC3E}">
        <p14:creationId xmlns:p14="http://schemas.microsoft.com/office/powerpoint/2010/main" val="565598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 descr="Icon&#10;&#10;Description automatically generated">
            <a:extLst>
              <a:ext uri="{FF2B5EF4-FFF2-40B4-BE49-F238E27FC236}">
                <a16:creationId xmlns:a16="http://schemas.microsoft.com/office/drawing/2014/main" id="{C923D014-F653-FA32-CD1C-F75EEAEC56E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tretch/>
        </p:blipFill>
        <p:spPr>
          <a:xfrm>
            <a:off x="6096000" y="381000"/>
            <a:ext cx="6096000" cy="6096000"/>
          </a:xfrm>
          <a:noFill/>
        </p:spPr>
      </p:pic>
      <p:sp>
        <p:nvSpPr>
          <p:cNvPr id="8" name="Títol 7">
            <a:extLst>
              <a:ext uri="{FF2B5EF4-FFF2-40B4-BE49-F238E27FC236}">
                <a16:creationId xmlns:a16="http://schemas.microsoft.com/office/drawing/2014/main" id="{863D5056-CE9E-1143-F8AF-5EC028359E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</p:spPr>
        <p:txBody>
          <a:bodyPr anchor="b">
            <a:normAutofit/>
          </a:bodyPr>
          <a:lstStyle/>
          <a:p>
            <a:r>
              <a:rPr lang="en-GB"/>
              <a:t>Product definition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F462CB8B-C7F3-3B48-D353-CAE43C5B644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52499" y="2289363"/>
            <a:ext cx="4572001" cy="2795232"/>
          </a:xfrm>
        </p:spPr>
        <p:txBody>
          <a:bodyPr vert="horz" lIns="0" tIns="0" rIns="0" bIns="0" rtlCol="0" anchor="t">
            <a:noAutofit/>
          </a:bodyPr>
          <a:lstStyle/>
          <a:p>
            <a:pPr marL="285750" indent="-285750">
              <a:buChar char="•"/>
            </a:pPr>
            <a:r>
              <a:rPr lang="en-GB" dirty="0">
                <a:ea typeface="+mn-lt"/>
                <a:cs typeface="+mn-lt"/>
              </a:rPr>
              <a:t>The team made the decision to generate a management tool for organisations focused on managing the members of the organisations that manage summer camps, with extra tools.</a:t>
            </a:r>
          </a:p>
          <a:p>
            <a:pPr marL="285750" indent="-285750">
              <a:buChar char="•"/>
            </a:pPr>
            <a:r>
              <a:rPr lang="en-US" dirty="0">
                <a:ea typeface="+mn-lt"/>
                <a:cs typeface="+mn-lt"/>
              </a:rPr>
              <a:t>Currently the application has implemented the necessary functionalities to create, manage and modify organizations, camps, and counsellors. </a:t>
            </a:r>
            <a:endParaRPr lang="en-US" dirty="0"/>
          </a:p>
        </p:txBody>
      </p:sp>
      <p:sp>
        <p:nvSpPr>
          <p:cNvPr id="5" name="Contenidor de número de diapositiva 4">
            <a:extLst>
              <a:ext uri="{FF2B5EF4-FFF2-40B4-BE49-F238E27FC236}">
                <a16:creationId xmlns:a16="http://schemas.microsoft.com/office/drawing/2014/main" id="{6B9B1E3F-151E-3D2D-C780-E5695CF2526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 anchor="t">
            <a:normAutofit/>
          </a:bodyPr>
          <a:lstStyle/>
          <a:p>
            <a:pPr rtl="0">
              <a:spcAft>
                <a:spcPts val="600"/>
              </a:spcAft>
            </a:pPr>
            <a:fld id="{294A09A9-5501-47C1-A89A-A340965A2BE2}" type="slidenum">
              <a:rPr lang="es-ES" noProof="0" smtClean="0"/>
              <a:pPr rtl="0">
                <a:spcAft>
                  <a:spcPts val="600"/>
                </a:spcAft>
              </a:pPr>
              <a:t>3</a:t>
            </a:fld>
            <a:endParaRPr lang="es-ES" noProof="0"/>
          </a:p>
        </p:txBody>
      </p:sp>
      <p:sp>
        <p:nvSpPr>
          <p:cNvPr id="6" name="Contenidor de data 5">
            <a:extLst>
              <a:ext uri="{FF2B5EF4-FFF2-40B4-BE49-F238E27FC236}">
                <a16:creationId xmlns:a16="http://schemas.microsoft.com/office/drawing/2014/main" id="{A5946D22-1428-FE76-B8A4-2544ABD5F4E7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2992120" y="6332220"/>
            <a:ext cx="1313180" cy="247651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s-ES"/>
              <a:t>Test Plan Elaboration</a:t>
            </a:r>
          </a:p>
        </p:txBody>
      </p:sp>
      <p:sp>
        <p:nvSpPr>
          <p:cNvPr id="7" name="Contenidor de peu de pàgina 6">
            <a:extLst>
              <a:ext uri="{FF2B5EF4-FFF2-40B4-BE49-F238E27FC236}">
                <a16:creationId xmlns:a16="http://schemas.microsoft.com/office/drawing/2014/main" id="{DAA486AC-27F7-1C20-48F8-EBE63BF6C26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494790" y="6332220"/>
            <a:ext cx="1497330" cy="247651"/>
          </a:xfrm>
        </p:spPr>
        <p:txBody>
          <a:bodyPr anchor="t">
            <a:normAutofit fontScale="92500" lnSpcReduction="10000"/>
          </a:bodyPr>
          <a:lstStyle/>
          <a:p>
            <a:pPr>
              <a:spcAft>
                <a:spcPts val="600"/>
              </a:spcAft>
            </a:pPr>
            <a:r>
              <a:rPr lang="es-ES"/>
              <a:t>CampManager</a:t>
            </a:r>
          </a:p>
        </p:txBody>
      </p:sp>
    </p:spTree>
    <p:extLst>
      <p:ext uri="{BB962C8B-B14F-4D97-AF65-F5344CB8AC3E}">
        <p14:creationId xmlns:p14="http://schemas.microsoft.com/office/powerpoint/2010/main" val="3470580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C0EA1A-E764-AD9A-27B3-5267E6A4ECF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971550" y="6332220"/>
            <a:ext cx="523240" cy="247651"/>
          </a:xfrm>
        </p:spPr>
        <p:txBody>
          <a:bodyPr anchor="t">
            <a:normAutofit/>
          </a:bodyPr>
          <a:lstStyle/>
          <a:p>
            <a:pPr rtl="0">
              <a:spcAft>
                <a:spcPts val="600"/>
              </a:spcAft>
            </a:pPr>
            <a:fld id="{294A09A9-5501-47C1-A89A-A340965A2BE2}" type="slidenum">
              <a:rPr lang="es-ES" noProof="0" smtClean="0"/>
              <a:pPr rtl="0">
                <a:spcAft>
                  <a:spcPts val="600"/>
                </a:spcAft>
              </a:pPr>
              <a:t>4</a:t>
            </a:fld>
            <a:endParaRPr lang="es-ES" noProof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D27948C4-2DFD-A46C-75B4-B1CFD25726E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992120" y="6332220"/>
            <a:ext cx="1313180" cy="247651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s-ES"/>
              <a:t>Test Plan Elaboration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6311594-81DE-FE3C-C3CA-8E301C65C8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94790" y="6332220"/>
            <a:ext cx="1497330" cy="247651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s-ES"/>
              <a:t>CampManager</a:t>
            </a:r>
          </a:p>
        </p:txBody>
      </p:sp>
      <p:graphicFrame>
        <p:nvGraphicFramePr>
          <p:cNvPr id="17" name="Text Placeholder 3">
            <a:extLst>
              <a:ext uri="{FF2B5EF4-FFF2-40B4-BE49-F238E27FC236}">
                <a16:creationId xmlns:a16="http://schemas.microsoft.com/office/drawing/2014/main" id="{B2E87331-C87E-C467-762B-D43F951C7D7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36763585"/>
              </p:ext>
            </p:extLst>
          </p:nvPr>
        </p:nvGraphicFramePr>
        <p:xfrm>
          <a:off x="963613" y="1927225"/>
          <a:ext cx="10342562" cy="4140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9" name="Title 68">
            <a:extLst>
              <a:ext uri="{FF2B5EF4-FFF2-40B4-BE49-F238E27FC236}">
                <a16:creationId xmlns:a16="http://schemas.microsoft.com/office/drawing/2014/main" id="{A989604E-971D-BFEA-7EC3-BB3A9AC7C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>
                <a:ea typeface="+mj-lt"/>
                <a:cs typeface="+mj-lt"/>
              </a:rPr>
              <a:t>Purpose and test objectives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175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2">
            <a:extLst>
              <a:ext uri="{FF2B5EF4-FFF2-40B4-BE49-F238E27FC236}">
                <a16:creationId xmlns:a16="http://schemas.microsoft.com/office/drawing/2014/main" id="{3D8C2C97-938F-A030-3EE0-BC0CF2CE8D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</p:spPr>
        <p:txBody>
          <a:bodyPr/>
          <a:lstStyle/>
          <a:p>
            <a:r>
              <a:rPr lang="en-US"/>
              <a:t>Target audience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0AAB50-7518-4308-EAEE-7A64F2B76C0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 anchor="t">
            <a:normAutofit/>
          </a:bodyPr>
          <a:lstStyle/>
          <a:p>
            <a:pPr rtl="0">
              <a:spcAft>
                <a:spcPts val="600"/>
              </a:spcAft>
            </a:pPr>
            <a:fld id="{294A09A9-5501-47C1-A89A-A340965A2BE2}" type="slidenum">
              <a:rPr lang="es-ES" noProof="0" smtClean="0"/>
              <a:pPr rtl="0">
                <a:spcAft>
                  <a:spcPts val="600"/>
                </a:spcAft>
              </a:pPr>
              <a:t>5</a:t>
            </a:fld>
            <a:endParaRPr lang="es-ES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48EF45-1DFE-07C9-DA00-73B9CCA9B6A6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2992120" y="6332220"/>
            <a:ext cx="1313180" cy="247651"/>
          </a:xfrm>
        </p:spPr>
        <p:txBody>
          <a:bodyPr anchor="t">
            <a:normAutofit/>
          </a:bodyPr>
          <a:lstStyle/>
          <a:p>
            <a:r>
              <a:rPr lang="es-ES"/>
              <a:t>Test Plan Elaboration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EEDCD4-E625-E310-1307-CC6C638EDE7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494790" y="6332220"/>
            <a:ext cx="1497330" cy="247651"/>
          </a:xfrm>
        </p:spPr>
        <p:txBody>
          <a:bodyPr anchor="t">
            <a:normAutofit fontScale="92500" lnSpcReduction="10000"/>
          </a:bodyPr>
          <a:lstStyle/>
          <a:p>
            <a:pPr>
              <a:spcAft>
                <a:spcPts val="600"/>
              </a:spcAft>
            </a:pPr>
            <a:r>
              <a:rPr lang="es-ES"/>
              <a:t>CampManager</a:t>
            </a:r>
          </a:p>
        </p:txBody>
      </p:sp>
      <p:graphicFrame>
        <p:nvGraphicFramePr>
          <p:cNvPr id="558" name="Diagram 558">
            <a:extLst>
              <a:ext uri="{FF2B5EF4-FFF2-40B4-BE49-F238E27FC236}">
                <a16:creationId xmlns:a16="http://schemas.microsoft.com/office/drawing/2014/main" id="{F0DB6F36-B2DD-7773-16D9-EF416D47B27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74980723"/>
              </p:ext>
            </p:extLst>
          </p:nvPr>
        </p:nvGraphicFramePr>
        <p:xfrm>
          <a:off x="793531" y="2078421"/>
          <a:ext cx="4572000" cy="3657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6" name="Picture 16">
            <a:extLst>
              <a:ext uri="{FF2B5EF4-FFF2-40B4-BE49-F238E27FC236}">
                <a16:creationId xmlns:a16="http://schemas.microsoft.com/office/drawing/2014/main" id="{203241B2-0997-4113-7943-5D5A5E4BB6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17172" y="2144144"/>
            <a:ext cx="4855779" cy="3137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909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86E970-D329-B121-A3A9-3457D8ABDB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</p:spPr>
        <p:txBody>
          <a:bodyPr anchor="b">
            <a:normAutofit/>
          </a:bodyPr>
          <a:lstStyle/>
          <a:p>
            <a:r>
              <a:rPr lang="en-GB"/>
              <a:t>User profile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175CD4-A94F-639A-DBF0-47C65167912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 anchor="t">
            <a:normAutofit/>
          </a:bodyPr>
          <a:lstStyle/>
          <a:p>
            <a:pPr rtl="0">
              <a:spcAft>
                <a:spcPts val="600"/>
              </a:spcAft>
            </a:pPr>
            <a:fld id="{294A09A9-5501-47C1-A89A-A340965A2BE2}" type="slidenum">
              <a:rPr lang="es-ES" noProof="0" smtClean="0"/>
              <a:pPr rtl="0">
                <a:spcAft>
                  <a:spcPts val="600"/>
                </a:spcAft>
              </a:pPr>
              <a:t>6</a:t>
            </a:fld>
            <a:endParaRPr lang="es-ES" noProof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69081F28-BC1D-60BC-8274-7F4FAC48343D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2992120" y="6332220"/>
            <a:ext cx="1313180" cy="247651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s-ES"/>
              <a:t>Test Plan Elaboration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2573BC4-0FDB-55B0-49C8-52287EC07B0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494790" y="6332220"/>
            <a:ext cx="1497330" cy="247651"/>
          </a:xfrm>
        </p:spPr>
        <p:txBody>
          <a:bodyPr anchor="t">
            <a:normAutofit fontScale="92500" lnSpcReduction="10000"/>
          </a:bodyPr>
          <a:lstStyle/>
          <a:p>
            <a:pPr>
              <a:spcAft>
                <a:spcPts val="600"/>
              </a:spcAft>
            </a:pPr>
            <a:r>
              <a:rPr lang="es-ES"/>
              <a:t>CampManager</a:t>
            </a:r>
          </a:p>
        </p:txBody>
      </p:sp>
      <p:graphicFrame>
        <p:nvGraphicFramePr>
          <p:cNvPr id="8" name="Diagram 9">
            <a:extLst>
              <a:ext uri="{FF2B5EF4-FFF2-40B4-BE49-F238E27FC236}">
                <a16:creationId xmlns:a16="http://schemas.microsoft.com/office/drawing/2014/main" id="{BA88176F-8EE7-C394-FC9A-AF472FA1175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66693840"/>
              </p:ext>
            </p:extLst>
          </p:nvPr>
        </p:nvGraphicFramePr>
        <p:xfrm>
          <a:off x="4067504" y="1663262"/>
          <a:ext cx="5696606" cy="42356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71319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8">
            <a:extLst>
              <a:ext uri="{FF2B5EF4-FFF2-40B4-BE49-F238E27FC236}">
                <a16:creationId xmlns:a16="http://schemas.microsoft.com/office/drawing/2014/main" id="{E1D634DA-CA77-C5D0-CE1A-C69C4774E1F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5842" r="5842"/>
          <a:stretch/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98A173E-23F0-FAE0-BEEB-D7E5A46F2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User sample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90287F-F913-D713-2023-86E409460D7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vert="horz" lIns="0" tIns="0" rIns="0" bIns="0" rtlCol="0" anchor="t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>
                <a:ea typeface="+mn-lt"/>
                <a:cs typeface="+mn-lt"/>
              </a:rPr>
              <a:t>Gender:</a:t>
            </a:r>
            <a:endParaRPr lang="en-US">
              <a:ea typeface="+mn-lt"/>
              <a:cs typeface="+mn-lt"/>
            </a:endParaRPr>
          </a:p>
          <a:p>
            <a:pPr marL="1028700" lvl="1" indent="-285750">
              <a:buFont typeface="Courier New" panose="020B0604020202020204" pitchFamily="34" charset="0"/>
              <a:buChar char="o"/>
            </a:pPr>
            <a:r>
              <a:rPr lang="en-GB" sz="1600">
                <a:ea typeface="+mn-lt"/>
                <a:cs typeface="+mn-lt"/>
              </a:rPr>
              <a:t>Men (50%). </a:t>
            </a:r>
            <a:endParaRPr lang="en-GB"/>
          </a:p>
          <a:p>
            <a:pPr marL="1028700" lvl="1" indent="-285750">
              <a:buFont typeface="Courier New" panose="020B0604020202020204" pitchFamily="34" charset="0"/>
              <a:buChar char="o"/>
            </a:pPr>
            <a:r>
              <a:rPr lang="en-GB" sz="1600">
                <a:ea typeface="+mn-lt"/>
                <a:cs typeface="+mn-lt"/>
              </a:rPr>
              <a:t>Women (50%).</a:t>
            </a:r>
          </a:p>
          <a:p>
            <a:pPr marL="342900" indent="-285750">
              <a:buChar char="•"/>
            </a:pPr>
            <a:r>
              <a:rPr lang="en-GB">
                <a:ea typeface="+mn-lt"/>
                <a:cs typeface="+mn-lt"/>
              </a:rPr>
              <a:t>Age: </a:t>
            </a:r>
            <a:endParaRPr lang="en-GB"/>
          </a:p>
          <a:p>
            <a:pPr marL="971550" lvl="1" indent="-285750">
              <a:buFont typeface="Courier New" panose="020B0604020202020204" pitchFamily="34" charset="0"/>
              <a:buChar char="o"/>
            </a:pPr>
            <a:r>
              <a:rPr lang="en-GB" sz="1600">
                <a:ea typeface="+mn-lt"/>
                <a:cs typeface="+mn-lt"/>
              </a:rPr>
              <a:t>Between 16 and 29 years old (50%). </a:t>
            </a:r>
            <a:endParaRPr lang="en-GB">
              <a:ea typeface="+mn-lt"/>
              <a:cs typeface="+mn-lt"/>
            </a:endParaRPr>
          </a:p>
          <a:p>
            <a:pPr marL="971550" lvl="1" indent="-285750">
              <a:buFont typeface="Courier New" panose="020B0604020202020204" pitchFamily="34" charset="0"/>
              <a:buChar char="o"/>
            </a:pPr>
            <a:r>
              <a:rPr lang="en-GB" sz="1600">
                <a:ea typeface="+mn-lt"/>
                <a:cs typeface="+mn-lt"/>
              </a:rPr>
              <a:t>Between 30 and 51 years old (40%). </a:t>
            </a:r>
            <a:endParaRPr lang="en-GB">
              <a:ea typeface="+mn-lt"/>
              <a:cs typeface="+mn-lt"/>
            </a:endParaRPr>
          </a:p>
          <a:p>
            <a:pPr marL="971550" lvl="1" indent="-285750">
              <a:buFont typeface="Courier New" panose="020B0604020202020204" pitchFamily="34" charset="0"/>
              <a:buChar char="o"/>
            </a:pPr>
            <a:r>
              <a:rPr lang="en-GB" sz="1600">
                <a:ea typeface="+mn-lt"/>
                <a:cs typeface="+mn-lt"/>
              </a:rPr>
              <a:t>51+ years old (10%).</a:t>
            </a:r>
            <a:endParaRPr lang="en-GB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>
                <a:ea typeface="+mn-lt"/>
                <a:cs typeface="+mn-lt"/>
              </a:rPr>
              <a:t>Technological knowledge:</a:t>
            </a:r>
          </a:p>
          <a:p>
            <a:pPr marL="971550" lvl="1" indent="-285750">
              <a:buFont typeface="Courier New" panose="020B0604020202020204" pitchFamily="34" charset="0"/>
              <a:buChar char="o"/>
            </a:pPr>
            <a:r>
              <a:rPr lang="en-GB" sz="1600">
                <a:ea typeface="+mn-lt"/>
                <a:cs typeface="+mn-lt"/>
              </a:rPr>
              <a:t>High technological level: (40%).</a:t>
            </a:r>
            <a:endParaRPr lang="en-GB">
              <a:ea typeface="+mn-lt"/>
              <a:cs typeface="+mn-lt"/>
            </a:endParaRPr>
          </a:p>
          <a:p>
            <a:pPr marL="971550" lvl="1" indent="-285750">
              <a:buFont typeface="Courier New" panose="020B0604020202020204" pitchFamily="34" charset="0"/>
              <a:buChar char="o"/>
            </a:pPr>
            <a:r>
              <a:rPr lang="en-GB" sz="1600">
                <a:ea typeface="+mn-lt"/>
                <a:cs typeface="+mn-lt"/>
              </a:rPr>
              <a:t>Medium technological level: (50%).</a:t>
            </a:r>
            <a:endParaRPr lang="en-GB">
              <a:ea typeface="+mn-lt"/>
              <a:cs typeface="+mn-lt"/>
            </a:endParaRPr>
          </a:p>
          <a:p>
            <a:pPr marL="971550" lvl="1" indent="-285750">
              <a:buFont typeface="Courier New" panose="020B0604020202020204" pitchFamily="34" charset="0"/>
              <a:buChar char="o"/>
            </a:pPr>
            <a:r>
              <a:rPr lang="en-GB" sz="1600">
                <a:ea typeface="+mn-lt"/>
                <a:cs typeface="+mn-lt"/>
              </a:rPr>
              <a:t>Low technological level: (10%).</a:t>
            </a:r>
            <a:endParaRPr lang="en-GB" sz="1600"/>
          </a:p>
          <a:p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F9CE59-0A52-1E71-E3E5-BF905CC91ABA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s-ES"/>
              <a:t>Test Plan Elaboration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E1B0A1-3D7E-03E4-12D2-3BDA76ED482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s-ES"/>
              <a:t>CampManager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907B3C-A23B-E9D9-105B-57FB0FDA961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rtl="0"/>
            <a:fld id="{294A09A9-5501-47C1-A89A-A340965A2BE2}" type="slidenum">
              <a:rPr lang="es-ES" noProof="0" smtClean="0"/>
              <a:pPr rtl="0"/>
              <a:t>7</a:t>
            </a:fld>
            <a:endParaRPr lang="es-ES" noProof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389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9A09D32-9510-6B1A-125F-CEE3C42C8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/>
              <a:t>Participant recruitment process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E609EE-A3D4-53FF-6CCD-259CDC24EA2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s-ES"/>
              <a:t>Test Plan Elaboration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7F27F5-DEB2-4CA6-4037-22332174DF7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s-ES"/>
              <a:t>CampManager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BC67DE-DF65-BCD1-E75D-6E2057216B3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rtl="0"/>
            <a:fld id="{294A09A9-5501-47C1-A89A-A340965A2BE2}" type="slidenum">
              <a:rPr lang="es-ES" noProof="0" smtClean="0"/>
              <a:pPr rtl="0"/>
              <a:t>8</a:t>
            </a:fld>
            <a:endParaRPr lang="es-ES" noProof="0">
              <a:latin typeface="+mn-lt"/>
            </a:endParaRPr>
          </a:p>
        </p:txBody>
      </p:sp>
      <p:graphicFrame>
        <p:nvGraphicFramePr>
          <p:cNvPr id="211" name="Diagram 211">
            <a:extLst>
              <a:ext uri="{FF2B5EF4-FFF2-40B4-BE49-F238E27FC236}">
                <a16:creationId xmlns:a16="http://schemas.microsoft.com/office/drawing/2014/main" id="{69462B7A-AEBD-6C0C-351A-64F71F3254B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18333108"/>
              </p:ext>
            </p:extLst>
          </p:nvPr>
        </p:nvGraphicFramePr>
        <p:xfrm>
          <a:off x="3231932" y="1600200"/>
          <a:ext cx="6327226" cy="39729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680" name="TextBox 6679">
            <a:extLst>
              <a:ext uri="{FF2B5EF4-FFF2-40B4-BE49-F238E27FC236}">
                <a16:creationId xmlns:a16="http://schemas.microsoft.com/office/drawing/2014/main" id="{88E52AF7-6FFE-1D83-E849-0E37183BE303}"/>
              </a:ext>
            </a:extLst>
          </p:cNvPr>
          <p:cNvSpPr txBox="1"/>
          <p:nvPr/>
        </p:nvSpPr>
        <p:spPr>
          <a:xfrm>
            <a:off x="9559247" y="3403314"/>
            <a:ext cx="160105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b="1">
                <a:solidFill>
                  <a:schemeClr val="bg1"/>
                </a:solidFill>
              </a:rPr>
              <a:t>Usability test</a:t>
            </a:r>
          </a:p>
        </p:txBody>
      </p:sp>
    </p:spTree>
    <p:extLst>
      <p:ext uri="{BB962C8B-B14F-4D97-AF65-F5344CB8AC3E}">
        <p14:creationId xmlns:p14="http://schemas.microsoft.com/office/powerpoint/2010/main" val="3650710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6DF760A-76B4-AD4B-CA47-6B9F9597E7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8303" y="879063"/>
            <a:ext cx="9218095" cy="610863"/>
          </a:xfrm>
        </p:spPr>
        <p:txBody>
          <a:bodyPr>
            <a:normAutofit/>
          </a:bodyPr>
          <a:lstStyle/>
          <a:p>
            <a:r>
              <a:rPr lang="en-GB" b="0">
                <a:ea typeface="+mj-lt"/>
                <a:cs typeface="+mj-lt"/>
              </a:rPr>
              <a:t>Procedure and protocol 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512BB7-21D2-C432-88E0-700D5CD6734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4E8CFB-0ECE-538C-D2EC-E89F776E8327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s-ES"/>
              <a:t>Test Plan Elaboration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F66B8A-C9BC-6220-01FB-C6E6DA687F6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s-ES"/>
              <a:t>CampManager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5A8A7A-4844-AEF6-9D67-7A97827BBBB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rtl="0"/>
            <a:fld id="{294A09A9-5501-47C1-A89A-A340965A2BE2}" type="slidenum">
              <a:rPr lang="es-ES" noProof="0" smtClean="0"/>
              <a:pPr rtl="0"/>
              <a:t>9</a:t>
            </a:fld>
            <a:endParaRPr lang="es-ES" noProof="0">
              <a:latin typeface="+mn-lt"/>
            </a:endParaRPr>
          </a:p>
        </p:txBody>
      </p:sp>
      <p:graphicFrame>
        <p:nvGraphicFramePr>
          <p:cNvPr id="8" name="Diagram 8">
            <a:extLst>
              <a:ext uri="{FF2B5EF4-FFF2-40B4-BE49-F238E27FC236}">
                <a16:creationId xmlns:a16="http://schemas.microsoft.com/office/drawing/2014/main" id="{022A82BE-9B34-4511-A17C-DC63CACB44D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10949585"/>
              </p:ext>
            </p:extLst>
          </p:nvPr>
        </p:nvGraphicFramePr>
        <p:xfrm>
          <a:off x="1466194" y="517635"/>
          <a:ext cx="9259612" cy="67686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52" name="Picture 752" descr="Multiple_Choice | Multiple Choice Test | Oliver Tacke | Flickr">
            <a:extLst>
              <a:ext uri="{FF2B5EF4-FFF2-40B4-BE49-F238E27FC236}">
                <a16:creationId xmlns:a16="http://schemas.microsoft.com/office/drawing/2014/main" id="{4E2A7AB7-1DEE-3111-BC5A-C33CFE79FF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47976" y="3468553"/>
            <a:ext cx="599743" cy="856315"/>
          </a:xfrm>
          <a:prstGeom prst="rect">
            <a:avLst/>
          </a:prstGeom>
        </p:spPr>
      </p:pic>
      <p:pic>
        <p:nvPicPr>
          <p:cNvPr id="754" name="Picture 752" descr="Multiple_Choice | Multiple Choice Test | Oliver Tacke | Flickr">
            <a:extLst>
              <a:ext uri="{FF2B5EF4-FFF2-40B4-BE49-F238E27FC236}">
                <a16:creationId xmlns:a16="http://schemas.microsoft.com/office/drawing/2014/main" id="{FFD5A158-FCD2-90ED-5E71-65EA6F5CB3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69948" y="3468552"/>
            <a:ext cx="599743" cy="856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610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ema1">
  <a:themeElements>
    <a:clrScheme name="CampManager2">
      <a:dk1>
        <a:srgbClr val="043A5B"/>
      </a:dk1>
      <a:lt1>
        <a:srgbClr val="FFFFFF"/>
      </a:lt1>
      <a:dk2>
        <a:srgbClr val="7BA44E"/>
      </a:dk2>
      <a:lt2>
        <a:srgbClr val="8BFFCD"/>
      </a:lt2>
      <a:accent1>
        <a:srgbClr val="007242"/>
      </a:accent1>
      <a:accent2>
        <a:srgbClr val="007242"/>
      </a:accent2>
      <a:accent3>
        <a:srgbClr val="00836A"/>
      </a:accent3>
      <a:accent4>
        <a:srgbClr val="356021"/>
      </a:accent4>
      <a:accent5>
        <a:srgbClr val="00A0C8"/>
      </a:accent5>
      <a:accent6>
        <a:srgbClr val="00ABF3"/>
      </a:accent6>
      <a:hlink>
        <a:srgbClr val="043A5B"/>
      </a:hlink>
      <a:folHlink>
        <a:srgbClr val="356021"/>
      </a:folHlink>
    </a:clrScheme>
    <a:fontScheme name="Custom 175">
      <a:majorFont>
        <a:latin typeface="Franklin Gothic Demi"/>
        <a:ea typeface=""/>
        <a:cs typeface=""/>
      </a:majorFont>
      <a:minorFont>
        <a:latin typeface="Franklin Gothic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9129432_TF78853419_Win32.potx" id="{F85094AE-F951-45B6-B003-F9F3B4BD38C5}" vid="{E124D037-8587-41C3-AB02-2A120C8407E4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la oficin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9EC1AB0-9704-404D-B6D3-819D938AC55B}">
  <ds:schemaRefs>
    <ds:schemaRef ds:uri="16c05727-aa75-4e4a-9b5f-8a80a1165891"/>
    <ds:schemaRef ds:uri="71af3243-3dd4-4a8d-8c0d-dd76da1f02a5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1D20B6E4-879E-4E6C-BDE7-261540CD376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4F21D10-BD83-491A-AAA6-945C2DB1EB01}">
  <ds:schemaRefs>
    <ds:schemaRef ds:uri="16c05727-aa75-4e4a-9b5f-8a80a1165891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Presentación anual geométrica</Template>
  <Application>Microsoft Office PowerPoint</Application>
  <PresentationFormat>Widescreen</PresentationFormat>
  <Slides>19</Slides>
  <Notes>3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Tema1</vt:lpstr>
      <vt:lpstr>Test Plan</vt:lpstr>
      <vt:lpstr>Introduction</vt:lpstr>
      <vt:lpstr>Product definition</vt:lpstr>
      <vt:lpstr>Purpose and test objectives</vt:lpstr>
      <vt:lpstr>Target audience</vt:lpstr>
      <vt:lpstr>User profile</vt:lpstr>
      <vt:lpstr>User sample</vt:lpstr>
      <vt:lpstr>Participant recruitment process</vt:lpstr>
      <vt:lpstr>Procedure and protocol </vt:lpstr>
      <vt:lpstr>Eye tracking </vt:lpstr>
      <vt:lpstr>Number of participants</vt:lpstr>
      <vt:lpstr>Description of the tasks to be evaluated</vt:lpstr>
      <vt:lpstr>Test environment and equipment </vt:lpstr>
      <vt:lpstr>Metrics</vt:lpstr>
      <vt:lpstr>Effectiveness</vt:lpstr>
      <vt:lpstr>Efficiency</vt:lpstr>
      <vt:lpstr>User satisfaction</vt:lpstr>
      <vt:lpstr>Eye-tracking metrics</vt:lpstr>
      <vt:lpstr>Thank You For Your Attention!</vt:lpstr>
    </vt:vector>
  </TitlesOfParts>
  <Company>Fundació Eurecat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Strategic Plan</dc:title>
  <dc:creator>Joel Aumedes Serrano</dc:creator>
  <cp:revision>86</cp:revision>
  <dcterms:created xsi:type="dcterms:W3CDTF">2023-03-06T09:36:21Z</dcterms:created>
  <dcterms:modified xsi:type="dcterms:W3CDTF">2023-03-31T13:12:32Z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